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</p:sldMasterIdLst>
  <p:handoutMasterIdLst>
    <p:handoutMasterId r:id="rId14"/>
  </p:handoutMasterIdLst>
  <p:sldIdLst>
    <p:sldId id="256" r:id="rId3"/>
    <p:sldId id="266" r:id="rId4"/>
    <p:sldId id="267" r:id="rId5"/>
    <p:sldId id="263" r:id="rId6"/>
    <p:sldId id="264" r:id="rId7"/>
    <p:sldId id="271" r:id="rId8"/>
    <p:sldId id="265" r:id="rId9"/>
    <p:sldId id="269" r:id="rId10"/>
    <p:sldId id="272" r:id="rId11"/>
    <p:sldId id="270" r:id="rId12"/>
    <p:sldId id="273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3300"/>
    <a:srgbClr val="FF00FF"/>
    <a:srgbClr val="FF9900"/>
    <a:srgbClr val="FFFF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6" autoAdjust="0"/>
    <p:restoredTop sz="94660"/>
  </p:normalViewPr>
  <p:slideViewPr>
    <p:cSldViewPr>
      <p:cViewPr varScale="1">
        <p:scale>
          <a:sx n="65" d="100"/>
          <a:sy n="65" d="100"/>
        </p:scale>
        <p:origin x="-124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525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DB84F-0C66-41D6-82E5-952345A2A129}" type="datetimeFigureOut">
              <a:rPr kumimoji="1" lang="ja-JP" altLang="en-US" smtClean="0"/>
              <a:pPr/>
              <a:t>2010/11/7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4E8FF-4D7D-46FE-A0F6-9095A95FC7D2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DFE-D19B-489D-B48A-0A3D53A0A921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E0919-4F9B-4844-ACB3-8955B186B87E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461C5-B6C1-4BFF-A543-637E7FF78C6F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9C7AB8-995E-4A08-B69E-3DE3C4C3CB18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A33943-384E-40A8-B2BB-C9B8FB6AA56F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B1E4C2-05C5-4131-8E8A-2053BB31E422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1987" name="Rectangle 3"/>
            <p:cNvSpPr>
              <a:spLocks noChangeArrowheads="1"/>
            </p:cNvSpPr>
            <p:nvPr/>
          </p:nvSpPr>
          <p:spPr bwMode="white">
            <a:xfrm>
              <a:off x="0" y="0"/>
              <a:ext cx="576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41988" name="Rectangle 4"/>
            <p:cNvSpPr>
              <a:spLocks noChangeArrowheads="1"/>
            </p:cNvSpPr>
            <p:nvPr/>
          </p:nvSpPr>
          <p:spPr bwMode="white">
            <a:xfrm>
              <a:off x="0" y="3936"/>
              <a:ext cx="5760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dirty="0"/>
            </a:p>
          </p:txBody>
        </p:sp>
        <p:grpSp>
          <p:nvGrpSpPr>
            <p:cNvPr id="41989" name="Group 5"/>
            <p:cNvGrpSpPr>
              <a:grpSpLocks/>
            </p:cNvGrpSpPr>
            <p:nvPr/>
          </p:nvGrpSpPr>
          <p:grpSpPr bwMode="auto">
            <a:xfrm>
              <a:off x="23" y="565"/>
              <a:ext cx="5696" cy="3147"/>
              <a:chOff x="23" y="565"/>
              <a:chExt cx="5696" cy="3147"/>
            </a:xfrm>
          </p:grpSpPr>
          <p:grpSp>
            <p:nvGrpSpPr>
              <p:cNvPr id="41990" name="Group 6"/>
              <p:cNvGrpSpPr>
                <a:grpSpLocks/>
              </p:cNvGrpSpPr>
              <p:nvPr userDrawn="1"/>
            </p:nvGrpSpPr>
            <p:grpSpPr bwMode="auto">
              <a:xfrm>
                <a:off x="23" y="586"/>
                <a:ext cx="5689" cy="3126"/>
                <a:chOff x="-306" y="90"/>
                <a:chExt cx="6396" cy="3513"/>
              </a:xfrm>
            </p:grpSpPr>
            <p:sp>
              <p:nvSpPr>
                <p:cNvPr id="41991" name="Freeform 7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2" name="Freeform 8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3" name="Freeform 9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4" name="Freeform 10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5" name="Freeform 11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6" name="Freeform 12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7" name="Freeform 13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8" name="Freeform 14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999" name="Freeform 15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0" name="Freeform 16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1" name="Freeform 17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2" name="Freeform 18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3" name="Freeform 19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4" name="Freeform 20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5" name="Freeform 21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6" name="Freeform 22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7" name="Freeform 23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8" name="Freeform 24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09" name="Freeform 25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0" name="Freeform 26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1" name="Freeform 27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2" name="Freeform 28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3" name="Freeform 29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4" name="Freeform 30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5" name="Freeform 31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6" name="Freeform 32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7" name="Freeform 33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8" name="Freeform 34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19" name="Freeform 35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0" name="Freeform 36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1" name="Freeform 37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2" name="Freeform 38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3" name="Freeform 39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4" name="Freeform 40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5" name="Freeform 41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6" name="Freeform 42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7" name="Freeform 43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8" name="Freeform 44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29" name="Freeform 45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0" name="Freeform 46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1" name="Freeform 47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2" name="Freeform 48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3" name="Freeform 49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4" name="Freeform 50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5" name="Freeform 51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6" name="Freeform 52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7" name="Freeform 53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8" name="Freeform 54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39" name="Freeform 55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0" name="Freeform 56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1" name="Freeform 57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2" name="Freeform 58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3" name="Freeform 59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4" name="Freeform 60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5" name="Freeform 61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6" name="Freeform 62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7" name="Freeform 63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8" name="Freeform 64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49" name="Freeform 65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0" name="Freeform 66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1" name="Freeform 67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2" name="Freeform 68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3" name="Freeform 69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4" name="Freeform 70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5" name="Freeform 71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6" name="Freeform 72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7" name="Freeform 73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8" name="Freeform 74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59" name="Freeform 75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0" name="Freeform 76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1" name="Freeform 77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2" name="Freeform 78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3" name="Freeform 79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4" name="Freeform 80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5" name="Freeform 81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6" name="Freeform 82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7" name="Freeform 83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8" name="Freeform 84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69" name="Freeform 85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0" name="Freeform 86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1" name="Freeform 87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2" name="Freeform 88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3" name="Freeform 89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4" name="Freeform 90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5" name="Freeform 91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6" name="Freeform 92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7" name="Freeform 93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8" name="Freeform 94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79" name="Freeform 95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0" name="Freeform 96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1" name="Freeform 97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2" name="Freeform 98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3" name="Freeform 99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4" name="Freeform 100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5" name="Freeform 101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6" name="Freeform 102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7" name="Freeform 103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8" name="Freeform 104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89" name="Freeform 105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0" name="Freeform 106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1" name="Freeform 107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2" name="Freeform 108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42093" name="Group 109"/>
              <p:cNvGrpSpPr>
                <a:grpSpLocks/>
              </p:cNvGrpSpPr>
              <p:nvPr userDrawn="1"/>
            </p:nvGrpSpPr>
            <p:grpSpPr bwMode="auto">
              <a:xfrm>
                <a:off x="30" y="565"/>
                <a:ext cx="5689" cy="3126"/>
                <a:chOff x="-306" y="90"/>
                <a:chExt cx="6396" cy="3513"/>
              </a:xfrm>
            </p:grpSpPr>
            <p:sp>
              <p:nvSpPr>
                <p:cNvPr id="42094" name="Freeform 110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5" name="Freeform 111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6" name="Freeform 112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7" name="Freeform 113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8" name="Freeform 114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099" name="Freeform 115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0" name="Freeform 116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1" name="Freeform 117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2" name="Freeform 118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3" name="Freeform 119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4" name="Freeform 120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5" name="Freeform 121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6" name="Freeform 122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7" name="Freeform 123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8" name="Freeform 124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09" name="Freeform 125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0" name="Freeform 126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1" name="Freeform 127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2" name="Freeform 128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3" name="Freeform 129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4" name="Freeform 130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5" name="Freeform 131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6" name="Freeform 132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7" name="Freeform 133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8" name="Freeform 134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19" name="Freeform 135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0" name="Freeform 136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1" name="Freeform 137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2" name="Freeform 138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3" name="Freeform 139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4" name="Freeform 140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5" name="Freeform 141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6" name="Freeform 142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7" name="Freeform 143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8" name="Freeform 144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29" name="Freeform 145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0" name="Freeform 146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1" name="Freeform 147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2" name="Freeform 148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3" name="Freeform 149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4" name="Freeform 150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5" name="Freeform 151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6" name="Freeform 152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7" name="Freeform 153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8" name="Freeform 154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39" name="Freeform 155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0" name="Freeform 156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1" name="Freeform 157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2" name="Freeform 158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3" name="Freeform 159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4" name="Freeform 160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5" name="Freeform 161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6" name="Freeform 162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7" name="Freeform 163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8" name="Freeform 164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49" name="Freeform 165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0" name="Freeform 166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1" name="Freeform 167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2" name="Freeform 168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3" name="Freeform 169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4" name="Freeform 170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5" name="Freeform 171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6" name="Freeform 172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7" name="Freeform 173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8" name="Freeform 174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59" name="Freeform 175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0" name="Freeform 176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1" name="Freeform 177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2" name="Freeform 178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3" name="Freeform 179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4" name="Freeform 180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5" name="Freeform 181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6" name="Freeform 182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7" name="Freeform 183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8" name="Freeform 184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69" name="Freeform 185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0" name="Freeform 186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1" name="Freeform 187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2" name="Freeform 188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3" name="Freeform 189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4" name="Freeform 190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5" name="Freeform 191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6" name="Freeform 192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7" name="Freeform 193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8" name="Freeform 194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79" name="Freeform 195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0" name="Freeform 196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1" name="Freeform 197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2" name="Freeform 198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3" name="Freeform 199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4" name="Freeform 200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5" name="Freeform 201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6" name="Freeform 202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7" name="Freeform 203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8" name="Freeform 204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89" name="Freeform 205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90" name="Freeform 206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91" name="Freeform 207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92" name="Freeform 208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93" name="Freeform 209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94" name="Freeform 210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2195" name="Freeform 211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</p:grpSp>
      </p:grpSp>
      <p:sp>
        <p:nvSpPr>
          <p:cNvPr id="42196" name="Rectangle 21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2197" name="Rectangle 2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2198" name="Rectangle 2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2199" name="Rectangle 2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2200" name="Rectangle 2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73BE92E-1BF8-41AC-A9DF-EC15B3C22891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473E3-97E6-4964-AC21-FBD80E99152C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0D22B-8227-404D-AFA2-35D8BC44D459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B1890-D3BC-4F56-BC8A-40EF2A820D7C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97A00-7268-4583-825F-00400624D106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D63A7-D15D-48F0-BC48-F61F503C7E9F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BA92F-EF76-4E6D-9DB1-0B085AEF3EDA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6D038-1C60-4E89-A61E-3180EE6BDC8B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A9260-B4E9-40CD-9E32-1938E100E3FF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9B72B-990F-4D7E-9B5B-09A9B0AACE6B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DED6B-82D9-4742-9257-2B2B770337CF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ED603-2184-447D-8862-9A68357278CB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6F77C-6832-4829-B949-A41872A88A22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5AA5D-C281-42C3-B33D-2454FB24D2D0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7C6C5-01C4-4E47-9D0D-A6EB705E1BCB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FC285-A540-4930-B574-77D4FC8F7545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CA8BE-FEDD-4DF3-BF10-2F899708272D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81E1B-31BD-472C-9D57-B753F2C59C22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8D130-43A3-4EBC-9782-4BD5A2823EC7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 dirty="0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 dirty="0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222E5F-A976-49D4-8BF3-CB561F736173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75" r:id="rId12"/>
    <p:sldLayoutId id="2147483676" r:id="rId13"/>
    <p:sldLayoutId id="2147483677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63" name="Rectangle 3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40964" name="Rectangle 4"/>
            <p:cNvSpPr>
              <a:spLocks noChangeArrowheads="1"/>
            </p:cNvSpPr>
            <p:nvPr userDrawn="1"/>
          </p:nvSpPr>
          <p:spPr bwMode="white">
            <a:xfrm>
              <a:off x="0" y="3936"/>
              <a:ext cx="5760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dirty="0"/>
            </a:p>
          </p:txBody>
        </p:sp>
        <p:grpSp>
          <p:nvGrpSpPr>
            <p:cNvPr id="40965" name="Group 5"/>
            <p:cNvGrpSpPr>
              <a:grpSpLocks/>
            </p:cNvGrpSpPr>
            <p:nvPr userDrawn="1"/>
          </p:nvGrpSpPr>
          <p:grpSpPr bwMode="auto">
            <a:xfrm>
              <a:off x="23" y="565"/>
              <a:ext cx="5696" cy="3147"/>
              <a:chOff x="23" y="565"/>
              <a:chExt cx="5696" cy="3147"/>
            </a:xfrm>
          </p:grpSpPr>
          <p:grpSp>
            <p:nvGrpSpPr>
              <p:cNvPr id="40966" name="Group 6"/>
              <p:cNvGrpSpPr>
                <a:grpSpLocks/>
              </p:cNvGrpSpPr>
              <p:nvPr userDrawn="1"/>
            </p:nvGrpSpPr>
            <p:grpSpPr bwMode="auto">
              <a:xfrm>
                <a:off x="23" y="586"/>
                <a:ext cx="5689" cy="3126"/>
                <a:chOff x="-306" y="90"/>
                <a:chExt cx="6396" cy="3513"/>
              </a:xfrm>
            </p:grpSpPr>
            <p:sp>
              <p:nvSpPr>
                <p:cNvPr id="40967" name="Freeform 7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68" name="Freeform 8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69" name="Freeform 9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0" name="Freeform 10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1" name="Freeform 11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2" name="Freeform 12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3" name="Freeform 13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4" name="Freeform 14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5" name="Freeform 15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6" name="Freeform 16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7" name="Freeform 17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8" name="Freeform 18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79" name="Freeform 19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0" name="Freeform 20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1" name="Freeform 21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2" name="Freeform 22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3" name="Freeform 23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4" name="Freeform 24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5" name="Freeform 25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6" name="Freeform 26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7" name="Freeform 27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8" name="Freeform 28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89" name="Freeform 29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0" name="Freeform 30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1" name="Freeform 31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2" name="Freeform 32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3" name="Freeform 33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4" name="Freeform 34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5" name="Freeform 35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6" name="Freeform 36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7" name="Freeform 37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8" name="Freeform 38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0999" name="Freeform 39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0" name="Freeform 40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1" name="Freeform 41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2" name="Freeform 42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3" name="Freeform 43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4" name="Freeform 44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5" name="Freeform 45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6" name="Freeform 46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7" name="Freeform 47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8" name="Freeform 48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09" name="Freeform 49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0" name="Freeform 50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1" name="Freeform 51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2" name="Freeform 52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3" name="Freeform 53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4" name="Freeform 54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5" name="Freeform 55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6" name="Freeform 56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7" name="Freeform 57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8" name="Freeform 58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19" name="Freeform 59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0" name="Freeform 60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1" name="Freeform 61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2" name="Freeform 62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3" name="Freeform 63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4" name="Freeform 64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5" name="Freeform 65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6" name="Freeform 66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7" name="Freeform 67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8" name="Freeform 68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29" name="Freeform 69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0" name="Freeform 70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1" name="Freeform 71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2" name="Freeform 72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3" name="Freeform 73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4" name="Freeform 74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5" name="Freeform 75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6" name="Freeform 76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7" name="Freeform 77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8" name="Freeform 78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39" name="Freeform 79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0" name="Freeform 80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1" name="Freeform 81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2" name="Freeform 82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3" name="Freeform 83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4" name="Freeform 84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5" name="Freeform 85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6" name="Freeform 86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7" name="Freeform 87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8" name="Freeform 88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49" name="Freeform 89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0" name="Freeform 90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1" name="Freeform 91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2" name="Freeform 92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3" name="Freeform 93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4" name="Freeform 94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5" name="Freeform 95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6" name="Freeform 96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7" name="Freeform 97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8" name="Freeform 98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59" name="Freeform 99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0" name="Freeform 100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1" name="Freeform 101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2" name="Freeform 102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3" name="Freeform 103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4" name="Freeform 104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5" name="Freeform 105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6" name="Freeform 106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7" name="Freeform 107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68" name="Freeform 108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41069" name="Group 109"/>
              <p:cNvGrpSpPr>
                <a:grpSpLocks/>
              </p:cNvGrpSpPr>
              <p:nvPr userDrawn="1"/>
            </p:nvGrpSpPr>
            <p:grpSpPr bwMode="auto">
              <a:xfrm>
                <a:off x="30" y="565"/>
                <a:ext cx="5689" cy="3126"/>
                <a:chOff x="-306" y="90"/>
                <a:chExt cx="6396" cy="3513"/>
              </a:xfrm>
            </p:grpSpPr>
            <p:sp>
              <p:nvSpPr>
                <p:cNvPr id="41070" name="Freeform 110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1" name="Freeform 111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2" name="Freeform 112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3" name="Freeform 113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4" name="Freeform 114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5" name="Freeform 115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6" name="Freeform 116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7" name="Freeform 117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8" name="Freeform 118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79" name="Freeform 119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0" name="Freeform 120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1" name="Freeform 121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2" name="Freeform 122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3" name="Freeform 123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4" name="Freeform 124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5" name="Freeform 125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6" name="Freeform 126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7" name="Freeform 127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8" name="Freeform 128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89" name="Freeform 129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0" name="Freeform 130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1" name="Freeform 131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2" name="Freeform 132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3" name="Freeform 133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4" name="Freeform 134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5" name="Freeform 135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6" name="Freeform 136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7" name="Freeform 137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8" name="Freeform 138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099" name="Freeform 139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0" name="Freeform 140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1" name="Freeform 141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2" name="Freeform 142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3" name="Freeform 143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4" name="Freeform 144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5" name="Freeform 145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6" name="Freeform 146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7" name="Freeform 147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8" name="Freeform 148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09" name="Freeform 149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0" name="Freeform 150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1" name="Freeform 151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2" name="Freeform 152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3" name="Freeform 153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4" name="Freeform 154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5" name="Freeform 155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6" name="Freeform 156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7" name="Freeform 157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8" name="Freeform 158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19" name="Freeform 159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0" name="Freeform 160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1" name="Freeform 161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2" name="Freeform 162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3" name="Freeform 163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4" name="Freeform 164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5" name="Freeform 165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6" name="Freeform 166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7" name="Freeform 167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8" name="Freeform 168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29" name="Freeform 169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0" name="Freeform 170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1" name="Freeform 171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2" name="Freeform 172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3" name="Freeform 173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4" name="Freeform 174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5" name="Freeform 175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6" name="Freeform 176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7" name="Freeform 177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8" name="Freeform 178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39" name="Freeform 179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0" name="Freeform 180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1" name="Freeform 181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2" name="Freeform 182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3" name="Freeform 183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4" name="Freeform 184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5" name="Freeform 185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6" name="Freeform 186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7" name="Freeform 187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8" name="Freeform 188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49" name="Freeform 189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0" name="Freeform 190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1" name="Freeform 191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2" name="Freeform 192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3" name="Freeform 193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4" name="Freeform 194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5" name="Freeform 195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6" name="Freeform 196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7" name="Freeform 197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8" name="Freeform 198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59" name="Freeform 199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0" name="Freeform 200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1" name="Freeform 201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2" name="Freeform 202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3" name="Freeform 203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4" name="Freeform 204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5" name="Freeform 205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6" name="Freeform 206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7" name="Freeform 207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8" name="Freeform 208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69" name="Freeform 209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70" name="Freeform 210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41171" name="Freeform 211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</p:grpSp>
      </p:grpSp>
      <p:sp>
        <p:nvSpPr>
          <p:cNvPr id="41172" name="Rectangle 2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1173" name="Rectangle 2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174" name="Rectangle 2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en-US" altLang="ja-JP" dirty="0"/>
          </a:p>
        </p:txBody>
      </p:sp>
      <p:sp>
        <p:nvSpPr>
          <p:cNvPr id="41175" name="Rectangle 2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en-US" altLang="ja-JP" dirty="0"/>
          </a:p>
        </p:txBody>
      </p:sp>
      <p:sp>
        <p:nvSpPr>
          <p:cNvPr id="41176" name="Rectangle 2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733EA1C8-5334-491F-8770-2615D68CE51C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3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rd.yahoo.co.jp/IMG/r=1/ig=800x600/id=8a2798ba0772b59c/l=ri/da=g/tid=MMSI02_03/q=%E6%97%A5%E3%81%AE%E5%87%BA/SIG=13e0ugl8l/EXP=1183173046/*-http:/www.tuat.ac.jp/~jitensya/photo2004/entry/image/%8DL%94%F6%82%CC%93%FA%82%CC%8Fo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srd.yahoo.co.jp/IMG/r=10/ig=1123x816/id=e2d3e99abe69bffa/l=ri/da=g/tid=MMSI02_01/q=%E6%97%A5%E3%81%AE%E5%85%A5%E3%82%8A/SIG=12e5a83ld/EXP=1183547072/*-http:/www.alpen-route.com/senden/photocon/photocon122.jpg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9/9e/Flag_of_Japan.sv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n.wikipedia.org/wiki/Image:PheasantChicks.pn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hyperlink" Target="http://en.wikipedia.org/wiki/Image:Bjchwzh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hyperlink" Target="http://srd.yahoo.co.jp/IMG/r=4/ig=240x180/id=317d8a80d4aac0fa/l=ri/da=g/tid=MMSI02_03/q=SMAP/SIG=1213q40u0/EXP=1183376863/*-http:/para.boo.jp/image/men/smap/smap002.jpg" TargetMode="Externa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imgBoxImg" descr="クリックすると新しいウィンドウで開きます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07950" y="404813"/>
            <a:ext cx="8856663" cy="1223962"/>
            <a:chOff x="68" y="255"/>
            <a:chExt cx="5579" cy="771"/>
          </a:xfrm>
        </p:grpSpPr>
        <p:sp>
          <p:nvSpPr>
            <p:cNvPr id="205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68" y="255"/>
              <a:ext cx="3447" cy="77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ln w="50800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99CC"/>
                  </a:solidFill>
                  <a:latin typeface="HGS創英角ﾎﾟｯﾌﾟ体"/>
                  <a:ea typeface="HGS創英角ﾎﾟｯﾌﾟ体"/>
                </a:rPr>
                <a:t>Introduction of</a:t>
              </a:r>
              <a:endParaRPr lang="ja-JP" altLang="en-US" sz="3600" b="1" kern="10" dirty="0">
                <a:ln w="508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HGS創英角ﾎﾟｯﾌﾟ体"/>
                <a:ea typeface="HGS創英角ﾎﾟｯﾌﾟ体"/>
              </a:endParaRPr>
            </a:p>
          </p:txBody>
        </p:sp>
        <p:sp>
          <p:nvSpPr>
            <p:cNvPr id="2054" name="WordArt 6"/>
            <p:cNvSpPr>
              <a:spLocks noChangeArrowheads="1" noChangeShapeType="1" noTextEdit="1"/>
            </p:cNvSpPr>
            <p:nvPr/>
          </p:nvSpPr>
          <p:spPr bwMode="auto">
            <a:xfrm>
              <a:off x="3606" y="255"/>
              <a:ext cx="2041" cy="77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ln w="50800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00FFFF"/>
                  </a:solidFill>
                  <a:latin typeface="HGP創英角ﾎﾟｯﾌﾟ体"/>
                  <a:ea typeface="HGP創英角ﾎﾟｯﾌﾟ体"/>
                </a:rPr>
                <a:t>JAPAN</a:t>
              </a:r>
              <a:endParaRPr lang="ja-JP" altLang="en-US" sz="3600" b="1" kern="10" dirty="0">
                <a:ln w="508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HGP創英角ﾎﾟｯﾌﾟ体"/>
                <a:ea typeface="HGP創英角ﾎﾟｯﾌﾟ体"/>
              </a:endParaRPr>
            </a:p>
          </p:txBody>
        </p:sp>
      </p:grp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1403350" y="4941888"/>
            <a:ext cx="633730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Welcome!</a:t>
            </a:r>
            <a:endParaRPr lang="ja-JP" altLang="en-US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3744913" cy="863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ja-JP" sz="3600" b="1" kern="10" dirty="0">
                <a:ln w="603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ＭＳ Ｐゴシック"/>
                <a:ea typeface="ＭＳ Ｐゴシック"/>
              </a:rPr>
              <a:t>Japan's</a:t>
            </a:r>
            <a:endParaRPr lang="ja-JP" altLang="en-US" sz="3600" b="1" kern="10" dirty="0">
              <a:ln w="60325">
                <a:solidFill>
                  <a:srgbClr val="FF00FF"/>
                </a:solidFill>
                <a:round/>
                <a:headEnd/>
                <a:tailEnd/>
              </a:ln>
              <a:solidFill>
                <a:srgbClr val="FF99CC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60419" name="WordArt 3"/>
          <p:cNvSpPr>
            <a:spLocks noChangeArrowheads="1" noChangeShapeType="1" noTextEdit="1"/>
          </p:cNvSpPr>
          <p:nvPr/>
        </p:nvSpPr>
        <p:spPr bwMode="auto">
          <a:xfrm>
            <a:off x="1908175" y="1268413"/>
            <a:ext cx="5543550" cy="10810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ja-JP" sz="3600" b="1" kern="10" dirty="0">
                <a:ln w="508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CCFF"/>
                </a:solidFill>
                <a:latin typeface="ＭＳ Ｐゴシック"/>
                <a:ea typeface="ＭＳ Ｐゴシック"/>
              </a:rPr>
              <a:t>badness</a:t>
            </a:r>
            <a:endParaRPr lang="ja-JP" altLang="en-US" sz="3600" b="1" kern="10" dirty="0">
              <a:ln w="50800">
                <a:solidFill>
                  <a:srgbClr val="0000FF"/>
                </a:solidFill>
                <a:round/>
                <a:headEnd/>
                <a:tailEnd/>
              </a:ln>
              <a:solidFill>
                <a:srgbClr val="00CCFF"/>
              </a:solidFill>
              <a:latin typeface="ＭＳ Ｐゴシック"/>
              <a:ea typeface="ＭＳ Ｐゴシック"/>
            </a:endParaRPr>
          </a:p>
        </p:txBody>
      </p:sp>
      <p:pic>
        <p:nvPicPr>
          <p:cNvPr id="60426" name="Picture 10" descr="改正公務員法も未明に成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068638"/>
            <a:ext cx="4824413" cy="3162300"/>
          </a:xfrm>
          <a:prstGeom prst="rect">
            <a:avLst/>
          </a:prstGeom>
          <a:noFill/>
        </p:spPr>
      </p:pic>
      <p:pic>
        <p:nvPicPr>
          <p:cNvPr id="60428" name="Picture 12" descr="内閣不信任案趣旨説明を聞く安倍首相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2492375"/>
            <a:ext cx="2847975" cy="421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  <p:bldP spid="604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3" name="Picture 5" descr="クリックすると新しいウィンドウで開きます">
            <a:hlinkClick r:id="rId2"/>
          </p:cNvPr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73736" name="WordArt 8"/>
          <p:cNvSpPr>
            <a:spLocks noChangeArrowheads="1" noChangeShapeType="1" noTextEdit="1"/>
          </p:cNvSpPr>
          <p:nvPr/>
        </p:nvSpPr>
        <p:spPr bwMode="auto">
          <a:xfrm>
            <a:off x="1042988" y="476250"/>
            <a:ext cx="63373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100000">
                      <a:srgbClr val="FF99FF"/>
                    </a:gs>
                  </a:gsLst>
                  <a:path path="rect">
                    <a:fillToRect l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 Thank you!!</a:t>
            </a:r>
            <a:endParaRPr lang="ja-JP" altLang="en-US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100000">
                    <a:srgbClr val="FF99FF"/>
                  </a:gs>
                </a:gsLst>
                <a:path path="rect">
                  <a:fillToRect l="100000" b="10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737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6" grpId="0" animBg="1"/>
      <p:bldP spid="7373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1403350" y="188913"/>
            <a:ext cx="64817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67"/>
              </a:avLst>
            </a:prstTxWarp>
          </a:bodyPr>
          <a:lstStyle/>
          <a:p>
            <a:pPr algn="ctr"/>
            <a:r>
              <a:rPr lang="en-US" altLang="ja-JP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Century"/>
              </a:rPr>
              <a:t>Location </a:t>
            </a:r>
            <a:endParaRPr lang="ja-JP" altLang="en-US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rgbClr val="FF660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Century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403350" y="2924175"/>
            <a:ext cx="3529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 dirty="0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0" y="3789363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 dirty="0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 flipV="1">
            <a:off x="4211638" y="2636838"/>
            <a:ext cx="792162" cy="360362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 dirty="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795963" y="3500438"/>
            <a:ext cx="3097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 dirty="0">
              <a:latin typeface="Times New Roman" pitchFamily="18" charset="0"/>
            </a:endParaRPr>
          </a:p>
        </p:txBody>
      </p:sp>
      <p:pic>
        <p:nvPicPr>
          <p:cNvPr id="27655" name="Picture 7" descr="p_009_yamanakako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3068638"/>
            <a:ext cx="3779838" cy="3121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 descr="紙袋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67691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2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National flag</a:t>
            </a:r>
            <a:endParaRPr lang="ja-JP" altLang="en-US" sz="32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ＭＳ Ｐ明朝"/>
              <a:ea typeface="ＭＳ Ｐ明朝"/>
            </a:endParaRPr>
          </a:p>
        </p:txBody>
      </p:sp>
      <p:pic>
        <p:nvPicPr>
          <p:cNvPr id="28675" name="Picture 3" descr="画像:Flag of Japan.svg">
            <a:hlinkClick r:id="rId3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0825" y="2281238"/>
            <a:ext cx="4256088" cy="3133725"/>
          </a:xfrm>
          <a:ln/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0" y="2997200"/>
            <a:ext cx="2411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 dirty="0">
              <a:latin typeface="Times New Roman" pitchFamily="18" charset="0"/>
            </a:endParaRPr>
          </a:p>
        </p:txBody>
      </p:sp>
      <p:pic>
        <p:nvPicPr>
          <p:cNvPr id="28677" name="Picture 5" descr="sseayp-ship12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16463" y="2636838"/>
            <a:ext cx="4032250" cy="38814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107950" y="260350"/>
            <a:ext cx="889317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 dirty="0">
                <a:ln w="508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ＭＳ Ｐゴシック"/>
                <a:ea typeface="ＭＳ Ｐゴシック"/>
              </a:rPr>
              <a:t>National Flower</a:t>
            </a:r>
            <a:endParaRPr lang="ja-JP" altLang="en-US" sz="3600" b="1" kern="10" dirty="0">
              <a:ln w="50800">
                <a:solidFill>
                  <a:srgbClr val="FF00FF"/>
                </a:solidFill>
                <a:round/>
                <a:headEnd/>
                <a:tailEnd/>
              </a:ln>
              <a:solidFill>
                <a:srgbClr val="FFCC99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555875" y="1773238"/>
            <a:ext cx="58340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400" b="1" u="sng" dirty="0"/>
              <a:t>What is the national flower in Japan?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2411413" y="3716338"/>
            <a:ext cx="595312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4400" b="1" dirty="0"/>
              <a:t>①</a:t>
            </a:r>
          </a:p>
          <a:p>
            <a:endParaRPr lang="en-US" altLang="ja-JP" sz="2000" b="1" dirty="0"/>
          </a:p>
          <a:p>
            <a:r>
              <a:rPr lang="en-US" altLang="ja-JP" sz="4400" b="1" dirty="0"/>
              <a:t>②</a:t>
            </a:r>
          </a:p>
          <a:p>
            <a:endParaRPr lang="en-US" altLang="ja-JP" sz="2000" b="1" dirty="0"/>
          </a:p>
          <a:p>
            <a:r>
              <a:rPr lang="en-US" altLang="ja-JP" sz="4400" b="1" dirty="0"/>
              <a:t>③</a:t>
            </a: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3492500" y="5734050"/>
            <a:ext cx="1800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400" dirty="0"/>
              <a:t>Tulip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3419475" y="3716338"/>
            <a:ext cx="4097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4400" dirty="0"/>
              <a:t>Cherry blossom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3563938" y="4652963"/>
            <a:ext cx="1022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4400" dirty="0"/>
              <a:t>Lily</a:t>
            </a:r>
          </a:p>
        </p:txBody>
      </p:sp>
      <p:grpSp>
        <p:nvGrpSpPr>
          <p:cNvPr id="11293" name="Group 29"/>
          <p:cNvGrpSpPr>
            <a:grpSpLocks noChangeAspect="1"/>
          </p:cNvGrpSpPr>
          <p:nvPr/>
        </p:nvGrpSpPr>
        <p:grpSpPr bwMode="auto">
          <a:xfrm>
            <a:off x="827088" y="1844675"/>
            <a:ext cx="1317625" cy="1279525"/>
            <a:chOff x="385" y="1117"/>
            <a:chExt cx="862" cy="862"/>
          </a:xfrm>
        </p:grpSpPr>
        <p:sp>
          <p:nvSpPr>
            <p:cNvPr id="11292" name="AutoShape 28"/>
            <p:cNvSpPr>
              <a:spLocks noChangeAspect="1" noChangeArrowheads="1" noTextEdit="1"/>
            </p:cNvSpPr>
            <p:nvPr/>
          </p:nvSpPr>
          <p:spPr bwMode="auto">
            <a:xfrm>
              <a:off x="385" y="1117"/>
              <a:ext cx="862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294" name="Freeform 30"/>
            <p:cNvSpPr>
              <a:spLocks/>
            </p:cNvSpPr>
            <p:nvPr/>
          </p:nvSpPr>
          <p:spPr bwMode="auto">
            <a:xfrm>
              <a:off x="385" y="1117"/>
              <a:ext cx="862" cy="862"/>
            </a:xfrm>
            <a:custGeom>
              <a:avLst/>
              <a:gdLst/>
              <a:ahLst/>
              <a:cxnLst>
                <a:cxn ang="0">
                  <a:pos x="951" y="1719"/>
                </a:cxn>
                <a:cxn ang="0">
                  <a:pos x="1118" y="1686"/>
                </a:cxn>
                <a:cxn ang="0">
                  <a:pos x="1274" y="1620"/>
                </a:cxn>
                <a:cxn ang="0">
                  <a:pos x="1410" y="1527"/>
                </a:cxn>
                <a:cxn ang="0">
                  <a:pos x="1527" y="1410"/>
                </a:cxn>
                <a:cxn ang="0">
                  <a:pos x="1620" y="1274"/>
                </a:cxn>
                <a:cxn ang="0">
                  <a:pos x="1686" y="1118"/>
                </a:cxn>
                <a:cxn ang="0">
                  <a:pos x="1719" y="951"/>
                </a:cxn>
                <a:cxn ang="0">
                  <a:pos x="1719" y="775"/>
                </a:cxn>
                <a:cxn ang="0">
                  <a:pos x="1686" y="606"/>
                </a:cxn>
                <a:cxn ang="0">
                  <a:pos x="1620" y="452"/>
                </a:cxn>
                <a:cxn ang="0">
                  <a:pos x="1527" y="314"/>
                </a:cxn>
                <a:cxn ang="0">
                  <a:pos x="1410" y="197"/>
                </a:cxn>
                <a:cxn ang="0">
                  <a:pos x="1274" y="104"/>
                </a:cxn>
                <a:cxn ang="0">
                  <a:pos x="1118" y="38"/>
                </a:cxn>
                <a:cxn ang="0">
                  <a:pos x="951" y="5"/>
                </a:cxn>
                <a:cxn ang="0">
                  <a:pos x="775" y="5"/>
                </a:cxn>
                <a:cxn ang="0">
                  <a:pos x="606" y="38"/>
                </a:cxn>
                <a:cxn ang="0">
                  <a:pos x="452" y="104"/>
                </a:cxn>
                <a:cxn ang="0">
                  <a:pos x="314" y="197"/>
                </a:cxn>
                <a:cxn ang="0">
                  <a:pos x="197" y="314"/>
                </a:cxn>
                <a:cxn ang="0">
                  <a:pos x="104" y="452"/>
                </a:cxn>
                <a:cxn ang="0">
                  <a:pos x="38" y="606"/>
                </a:cxn>
                <a:cxn ang="0">
                  <a:pos x="5" y="775"/>
                </a:cxn>
                <a:cxn ang="0">
                  <a:pos x="5" y="951"/>
                </a:cxn>
                <a:cxn ang="0">
                  <a:pos x="38" y="1118"/>
                </a:cxn>
                <a:cxn ang="0">
                  <a:pos x="104" y="1274"/>
                </a:cxn>
                <a:cxn ang="0">
                  <a:pos x="197" y="1410"/>
                </a:cxn>
                <a:cxn ang="0">
                  <a:pos x="314" y="1527"/>
                </a:cxn>
                <a:cxn ang="0">
                  <a:pos x="452" y="1620"/>
                </a:cxn>
                <a:cxn ang="0">
                  <a:pos x="606" y="1686"/>
                </a:cxn>
                <a:cxn ang="0">
                  <a:pos x="775" y="1719"/>
                </a:cxn>
              </a:cxnLst>
              <a:rect l="0" t="0" r="r" b="b"/>
              <a:pathLst>
                <a:path w="1724" h="1724">
                  <a:moveTo>
                    <a:pt x="863" y="1724"/>
                  </a:moveTo>
                  <a:lnTo>
                    <a:pt x="951" y="1719"/>
                  </a:lnTo>
                  <a:lnTo>
                    <a:pt x="1035" y="1707"/>
                  </a:lnTo>
                  <a:lnTo>
                    <a:pt x="1118" y="1686"/>
                  </a:lnTo>
                  <a:lnTo>
                    <a:pt x="1198" y="1657"/>
                  </a:lnTo>
                  <a:lnTo>
                    <a:pt x="1274" y="1620"/>
                  </a:lnTo>
                  <a:lnTo>
                    <a:pt x="1344" y="1577"/>
                  </a:lnTo>
                  <a:lnTo>
                    <a:pt x="1410" y="1527"/>
                  </a:lnTo>
                  <a:lnTo>
                    <a:pt x="1472" y="1472"/>
                  </a:lnTo>
                  <a:lnTo>
                    <a:pt x="1527" y="1410"/>
                  </a:lnTo>
                  <a:lnTo>
                    <a:pt x="1577" y="1344"/>
                  </a:lnTo>
                  <a:lnTo>
                    <a:pt x="1620" y="1274"/>
                  </a:lnTo>
                  <a:lnTo>
                    <a:pt x="1657" y="1198"/>
                  </a:lnTo>
                  <a:lnTo>
                    <a:pt x="1686" y="1118"/>
                  </a:lnTo>
                  <a:lnTo>
                    <a:pt x="1707" y="1035"/>
                  </a:lnTo>
                  <a:lnTo>
                    <a:pt x="1719" y="951"/>
                  </a:lnTo>
                  <a:lnTo>
                    <a:pt x="1724" y="863"/>
                  </a:lnTo>
                  <a:lnTo>
                    <a:pt x="1719" y="775"/>
                  </a:lnTo>
                  <a:lnTo>
                    <a:pt x="1707" y="689"/>
                  </a:lnTo>
                  <a:lnTo>
                    <a:pt x="1686" y="606"/>
                  </a:lnTo>
                  <a:lnTo>
                    <a:pt x="1657" y="526"/>
                  </a:lnTo>
                  <a:lnTo>
                    <a:pt x="1620" y="452"/>
                  </a:lnTo>
                  <a:lnTo>
                    <a:pt x="1577" y="381"/>
                  </a:lnTo>
                  <a:lnTo>
                    <a:pt x="1527" y="314"/>
                  </a:lnTo>
                  <a:lnTo>
                    <a:pt x="1472" y="252"/>
                  </a:lnTo>
                  <a:lnTo>
                    <a:pt x="1410" y="197"/>
                  </a:lnTo>
                  <a:lnTo>
                    <a:pt x="1344" y="147"/>
                  </a:lnTo>
                  <a:lnTo>
                    <a:pt x="1274" y="104"/>
                  </a:lnTo>
                  <a:lnTo>
                    <a:pt x="1198" y="67"/>
                  </a:lnTo>
                  <a:lnTo>
                    <a:pt x="1118" y="38"/>
                  </a:lnTo>
                  <a:lnTo>
                    <a:pt x="1035" y="17"/>
                  </a:lnTo>
                  <a:lnTo>
                    <a:pt x="951" y="5"/>
                  </a:lnTo>
                  <a:lnTo>
                    <a:pt x="863" y="0"/>
                  </a:lnTo>
                  <a:lnTo>
                    <a:pt x="775" y="5"/>
                  </a:lnTo>
                  <a:lnTo>
                    <a:pt x="689" y="17"/>
                  </a:lnTo>
                  <a:lnTo>
                    <a:pt x="606" y="38"/>
                  </a:lnTo>
                  <a:lnTo>
                    <a:pt x="526" y="67"/>
                  </a:lnTo>
                  <a:lnTo>
                    <a:pt x="452" y="104"/>
                  </a:lnTo>
                  <a:lnTo>
                    <a:pt x="381" y="147"/>
                  </a:lnTo>
                  <a:lnTo>
                    <a:pt x="314" y="197"/>
                  </a:lnTo>
                  <a:lnTo>
                    <a:pt x="254" y="252"/>
                  </a:lnTo>
                  <a:lnTo>
                    <a:pt x="197" y="314"/>
                  </a:lnTo>
                  <a:lnTo>
                    <a:pt x="147" y="381"/>
                  </a:lnTo>
                  <a:lnTo>
                    <a:pt x="104" y="452"/>
                  </a:lnTo>
                  <a:lnTo>
                    <a:pt x="67" y="526"/>
                  </a:lnTo>
                  <a:lnTo>
                    <a:pt x="38" y="606"/>
                  </a:lnTo>
                  <a:lnTo>
                    <a:pt x="17" y="689"/>
                  </a:lnTo>
                  <a:lnTo>
                    <a:pt x="5" y="775"/>
                  </a:lnTo>
                  <a:lnTo>
                    <a:pt x="0" y="863"/>
                  </a:lnTo>
                  <a:lnTo>
                    <a:pt x="5" y="951"/>
                  </a:lnTo>
                  <a:lnTo>
                    <a:pt x="17" y="1035"/>
                  </a:lnTo>
                  <a:lnTo>
                    <a:pt x="38" y="1118"/>
                  </a:lnTo>
                  <a:lnTo>
                    <a:pt x="67" y="1198"/>
                  </a:lnTo>
                  <a:lnTo>
                    <a:pt x="104" y="1274"/>
                  </a:lnTo>
                  <a:lnTo>
                    <a:pt x="147" y="1344"/>
                  </a:lnTo>
                  <a:lnTo>
                    <a:pt x="197" y="1410"/>
                  </a:lnTo>
                  <a:lnTo>
                    <a:pt x="254" y="1472"/>
                  </a:lnTo>
                  <a:lnTo>
                    <a:pt x="314" y="1527"/>
                  </a:lnTo>
                  <a:lnTo>
                    <a:pt x="381" y="1577"/>
                  </a:lnTo>
                  <a:lnTo>
                    <a:pt x="452" y="1620"/>
                  </a:lnTo>
                  <a:lnTo>
                    <a:pt x="526" y="1657"/>
                  </a:lnTo>
                  <a:lnTo>
                    <a:pt x="606" y="1686"/>
                  </a:lnTo>
                  <a:lnTo>
                    <a:pt x="689" y="1707"/>
                  </a:lnTo>
                  <a:lnTo>
                    <a:pt x="775" y="1719"/>
                  </a:lnTo>
                  <a:lnTo>
                    <a:pt x="863" y="1724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295" name="Freeform 31"/>
            <p:cNvSpPr>
              <a:spLocks/>
            </p:cNvSpPr>
            <p:nvPr/>
          </p:nvSpPr>
          <p:spPr bwMode="auto">
            <a:xfrm>
              <a:off x="424" y="1157"/>
              <a:ext cx="783" cy="782"/>
            </a:xfrm>
            <a:custGeom>
              <a:avLst/>
              <a:gdLst/>
              <a:ahLst/>
              <a:cxnLst>
                <a:cxn ang="0">
                  <a:pos x="3" y="704"/>
                </a:cxn>
                <a:cxn ang="0">
                  <a:pos x="34" y="551"/>
                </a:cxn>
                <a:cxn ang="0">
                  <a:pos x="95" y="411"/>
                </a:cxn>
                <a:cxn ang="0">
                  <a:pos x="179" y="287"/>
                </a:cxn>
                <a:cxn ang="0">
                  <a:pos x="286" y="180"/>
                </a:cxn>
                <a:cxn ang="0">
                  <a:pos x="410" y="95"/>
                </a:cxn>
                <a:cxn ang="0">
                  <a:pos x="552" y="35"/>
                </a:cxn>
                <a:cxn ang="0">
                  <a:pos x="705" y="4"/>
                </a:cxn>
                <a:cxn ang="0">
                  <a:pos x="864" y="4"/>
                </a:cxn>
                <a:cxn ang="0">
                  <a:pos x="1016" y="35"/>
                </a:cxn>
                <a:cxn ang="0">
                  <a:pos x="1156" y="95"/>
                </a:cxn>
                <a:cxn ang="0">
                  <a:pos x="1282" y="180"/>
                </a:cxn>
                <a:cxn ang="0">
                  <a:pos x="1387" y="287"/>
                </a:cxn>
                <a:cxn ang="0">
                  <a:pos x="1472" y="411"/>
                </a:cxn>
                <a:cxn ang="0">
                  <a:pos x="1532" y="551"/>
                </a:cxn>
                <a:cxn ang="0">
                  <a:pos x="1563" y="704"/>
                </a:cxn>
                <a:cxn ang="0">
                  <a:pos x="1563" y="863"/>
                </a:cxn>
                <a:cxn ang="0">
                  <a:pos x="1532" y="1015"/>
                </a:cxn>
                <a:cxn ang="0">
                  <a:pos x="1472" y="1155"/>
                </a:cxn>
                <a:cxn ang="0">
                  <a:pos x="1387" y="1281"/>
                </a:cxn>
                <a:cxn ang="0">
                  <a:pos x="1282" y="1386"/>
                </a:cxn>
                <a:cxn ang="0">
                  <a:pos x="1156" y="1471"/>
                </a:cxn>
                <a:cxn ang="0">
                  <a:pos x="1016" y="1531"/>
                </a:cxn>
                <a:cxn ang="0">
                  <a:pos x="864" y="1562"/>
                </a:cxn>
                <a:cxn ang="0">
                  <a:pos x="705" y="1562"/>
                </a:cxn>
                <a:cxn ang="0">
                  <a:pos x="552" y="1531"/>
                </a:cxn>
                <a:cxn ang="0">
                  <a:pos x="410" y="1471"/>
                </a:cxn>
                <a:cxn ang="0">
                  <a:pos x="286" y="1386"/>
                </a:cxn>
                <a:cxn ang="0">
                  <a:pos x="179" y="1281"/>
                </a:cxn>
                <a:cxn ang="0">
                  <a:pos x="95" y="1155"/>
                </a:cxn>
                <a:cxn ang="0">
                  <a:pos x="34" y="1015"/>
                </a:cxn>
                <a:cxn ang="0">
                  <a:pos x="3" y="863"/>
                </a:cxn>
              </a:cxnLst>
              <a:rect l="0" t="0" r="r" b="b"/>
              <a:pathLst>
                <a:path w="1567" h="1566">
                  <a:moveTo>
                    <a:pt x="0" y="784"/>
                  </a:moveTo>
                  <a:lnTo>
                    <a:pt x="3" y="704"/>
                  </a:lnTo>
                  <a:lnTo>
                    <a:pt x="15" y="627"/>
                  </a:lnTo>
                  <a:lnTo>
                    <a:pt x="34" y="551"/>
                  </a:lnTo>
                  <a:lnTo>
                    <a:pt x="62" y="480"/>
                  </a:lnTo>
                  <a:lnTo>
                    <a:pt x="95" y="411"/>
                  </a:lnTo>
                  <a:lnTo>
                    <a:pt x="134" y="346"/>
                  </a:lnTo>
                  <a:lnTo>
                    <a:pt x="179" y="287"/>
                  </a:lnTo>
                  <a:lnTo>
                    <a:pt x="229" y="230"/>
                  </a:lnTo>
                  <a:lnTo>
                    <a:pt x="286" y="180"/>
                  </a:lnTo>
                  <a:lnTo>
                    <a:pt x="347" y="135"/>
                  </a:lnTo>
                  <a:lnTo>
                    <a:pt x="410" y="95"/>
                  </a:lnTo>
                  <a:lnTo>
                    <a:pt x="479" y="63"/>
                  </a:lnTo>
                  <a:lnTo>
                    <a:pt x="552" y="35"/>
                  </a:lnTo>
                  <a:lnTo>
                    <a:pt x="626" y="16"/>
                  </a:lnTo>
                  <a:lnTo>
                    <a:pt x="705" y="4"/>
                  </a:lnTo>
                  <a:lnTo>
                    <a:pt x="785" y="0"/>
                  </a:lnTo>
                  <a:lnTo>
                    <a:pt x="864" y="4"/>
                  </a:lnTo>
                  <a:lnTo>
                    <a:pt x="942" y="16"/>
                  </a:lnTo>
                  <a:lnTo>
                    <a:pt x="1016" y="35"/>
                  </a:lnTo>
                  <a:lnTo>
                    <a:pt x="1089" y="63"/>
                  </a:lnTo>
                  <a:lnTo>
                    <a:pt x="1156" y="95"/>
                  </a:lnTo>
                  <a:lnTo>
                    <a:pt x="1221" y="135"/>
                  </a:lnTo>
                  <a:lnTo>
                    <a:pt x="1282" y="180"/>
                  </a:lnTo>
                  <a:lnTo>
                    <a:pt x="1337" y="230"/>
                  </a:lnTo>
                  <a:lnTo>
                    <a:pt x="1387" y="287"/>
                  </a:lnTo>
                  <a:lnTo>
                    <a:pt x="1432" y="346"/>
                  </a:lnTo>
                  <a:lnTo>
                    <a:pt x="1472" y="411"/>
                  </a:lnTo>
                  <a:lnTo>
                    <a:pt x="1504" y="480"/>
                  </a:lnTo>
                  <a:lnTo>
                    <a:pt x="1532" y="551"/>
                  </a:lnTo>
                  <a:lnTo>
                    <a:pt x="1551" y="627"/>
                  </a:lnTo>
                  <a:lnTo>
                    <a:pt x="1563" y="704"/>
                  </a:lnTo>
                  <a:lnTo>
                    <a:pt x="1567" y="784"/>
                  </a:lnTo>
                  <a:lnTo>
                    <a:pt x="1563" y="863"/>
                  </a:lnTo>
                  <a:lnTo>
                    <a:pt x="1551" y="941"/>
                  </a:lnTo>
                  <a:lnTo>
                    <a:pt x="1532" y="1015"/>
                  </a:lnTo>
                  <a:lnTo>
                    <a:pt x="1504" y="1088"/>
                  </a:lnTo>
                  <a:lnTo>
                    <a:pt x="1472" y="1155"/>
                  </a:lnTo>
                  <a:lnTo>
                    <a:pt x="1432" y="1220"/>
                  </a:lnTo>
                  <a:lnTo>
                    <a:pt x="1387" y="1281"/>
                  </a:lnTo>
                  <a:lnTo>
                    <a:pt x="1337" y="1336"/>
                  </a:lnTo>
                  <a:lnTo>
                    <a:pt x="1282" y="1386"/>
                  </a:lnTo>
                  <a:lnTo>
                    <a:pt x="1221" y="1431"/>
                  </a:lnTo>
                  <a:lnTo>
                    <a:pt x="1156" y="1471"/>
                  </a:lnTo>
                  <a:lnTo>
                    <a:pt x="1089" y="1503"/>
                  </a:lnTo>
                  <a:lnTo>
                    <a:pt x="1016" y="1531"/>
                  </a:lnTo>
                  <a:lnTo>
                    <a:pt x="942" y="1550"/>
                  </a:lnTo>
                  <a:lnTo>
                    <a:pt x="864" y="1562"/>
                  </a:lnTo>
                  <a:lnTo>
                    <a:pt x="785" y="1566"/>
                  </a:lnTo>
                  <a:lnTo>
                    <a:pt x="705" y="1562"/>
                  </a:lnTo>
                  <a:lnTo>
                    <a:pt x="626" y="1550"/>
                  </a:lnTo>
                  <a:lnTo>
                    <a:pt x="552" y="1531"/>
                  </a:lnTo>
                  <a:lnTo>
                    <a:pt x="479" y="1503"/>
                  </a:lnTo>
                  <a:lnTo>
                    <a:pt x="410" y="1471"/>
                  </a:lnTo>
                  <a:lnTo>
                    <a:pt x="347" y="1431"/>
                  </a:lnTo>
                  <a:lnTo>
                    <a:pt x="286" y="1386"/>
                  </a:lnTo>
                  <a:lnTo>
                    <a:pt x="229" y="1336"/>
                  </a:lnTo>
                  <a:lnTo>
                    <a:pt x="179" y="1281"/>
                  </a:lnTo>
                  <a:lnTo>
                    <a:pt x="134" y="1220"/>
                  </a:lnTo>
                  <a:lnTo>
                    <a:pt x="95" y="1155"/>
                  </a:lnTo>
                  <a:lnTo>
                    <a:pt x="62" y="1088"/>
                  </a:lnTo>
                  <a:lnTo>
                    <a:pt x="34" y="1015"/>
                  </a:lnTo>
                  <a:lnTo>
                    <a:pt x="15" y="941"/>
                  </a:lnTo>
                  <a:lnTo>
                    <a:pt x="3" y="863"/>
                  </a:lnTo>
                  <a:lnTo>
                    <a:pt x="0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296" name="Freeform 32"/>
            <p:cNvSpPr>
              <a:spLocks/>
            </p:cNvSpPr>
            <p:nvPr/>
          </p:nvSpPr>
          <p:spPr bwMode="auto">
            <a:xfrm>
              <a:off x="456" y="1189"/>
              <a:ext cx="717" cy="718"/>
            </a:xfrm>
            <a:custGeom>
              <a:avLst/>
              <a:gdLst/>
              <a:ahLst/>
              <a:cxnLst>
                <a:cxn ang="0">
                  <a:pos x="790" y="1433"/>
                </a:cxn>
                <a:cxn ang="0">
                  <a:pos x="930" y="1403"/>
                </a:cxn>
                <a:cxn ang="0">
                  <a:pos x="1059" y="1350"/>
                </a:cxn>
                <a:cxn ang="0">
                  <a:pos x="1173" y="1272"/>
                </a:cxn>
                <a:cxn ang="0">
                  <a:pos x="1270" y="1174"/>
                </a:cxn>
                <a:cxn ang="0">
                  <a:pos x="1347" y="1060"/>
                </a:cxn>
                <a:cxn ang="0">
                  <a:pos x="1401" y="930"/>
                </a:cxn>
                <a:cxn ang="0">
                  <a:pos x="1430" y="791"/>
                </a:cxn>
                <a:cxn ang="0">
                  <a:pos x="1430" y="646"/>
                </a:cxn>
                <a:cxn ang="0">
                  <a:pos x="1401" y="506"/>
                </a:cxn>
                <a:cxn ang="0">
                  <a:pos x="1347" y="376"/>
                </a:cxn>
                <a:cxn ang="0">
                  <a:pos x="1270" y="263"/>
                </a:cxn>
                <a:cxn ang="0">
                  <a:pos x="1173" y="164"/>
                </a:cxn>
                <a:cxn ang="0">
                  <a:pos x="1059" y="87"/>
                </a:cxn>
                <a:cxn ang="0">
                  <a:pos x="930" y="33"/>
                </a:cxn>
                <a:cxn ang="0">
                  <a:pos x="790" y="4"/>
                </a:cxn>
                <a:cxn ang="0">
                  <a:pos x="643" y="4"/>
                </a:cxn>
                <a:cxn ang="0">
                  <a:pos x="503" y="33"/>
                </a:cxn>
                <a:cxn ang="0">
                  <a:pos x="376" y="87"/>
                </a:cxn>
                <a:cxn ang="0">
                  <a:pos x="260" y="164"/>
                </a:cxn>
                <a:cxn ang="0">
                  <a:pos x="163" y="263"/>
                </a:cxn>
                <a:cxn ang="0">
                  <a:pos x="86" y="376"/>
                </a:cxn>
                <a:cxn ang="0">
                  <a:pos x="32" y="506"/>
                </a:cxn>
                <a:cxn ang="0">
                  <a:pos x="3" y="646"/>
                </a:cxn>
                <a:cxn ang="0">
                  <a:pos x="3" y="791"/>
                </a:cxn>
                <a:cxn ang="0">
                  <a:pos x="32" y="930"/>
                </a:cxn>
                <a:cxn ang="0">
                  <a:pos x="86" y="1060"/>
                </a:cxn>
                <a:cxn ang="0">
                  <a:pos x="163" y="1174"/>
                </a:cxn>
                <a:cxn ang="0">
                  <a:pos x="260" y="1272"/>
                </a:cxn>
                <a:cxn ang="0">
                  <a:pos x="376" y="1350"/>
                </a:cxn>
                <a:cxn ang="0">
                  <a:pos x="503" y="1403"/>
                </a:cxn>
                <a:cxn ang="0">
                  <a:pos x="643" y="1433"/>
                </a:cxn>
              </a:cxnLst>
              <a:rect l="0" t="0" r="r" b="b"/>
              <a:pathLst>
                <a:path w="1434" h="1436">
                  <a:moveTo>
                    <a:pt x="717" y="1436"/>
                  </a:moveTo>
                  <a:lnTo>
                    <a:pt x="790" y="1433"/>
                  </a:lnTo>
                  <a:lnTo>
                    <a:pt x="862" y="1422"/>
                  </a:lnTo>
                  <a:lnTo>
                    <a:pt x="930" y="1403"/>
                  </a:lnTo>
                  <a:lnTo>
                    <a:pt x="995" y="1379"/>
                  </a:lnTo>
                  <a:lnTo>
                    <a:pt x="1059" y="1350"/>
                  </a:lnTo>
                  <a:lnTo>
                    <a:pt x="1118" y="1314"/>
                  </a:lnTo>
                  <a:lnTo>
                    <a:pt x="1173" y="1272"/>
                  </a:lnTo>
                  <a:lnTo>
                    <a:pt x="1223" y="1226"/>
                  </a:lnTo>
                  <a:lnTo>
                    <a:pt x="1270" y="1174"/>
                  </a:lnTo>
                  <a:lnTo>
                    <a:pt x="1311" y="1119"/>
                  </a:lnTo>
                  <a:lnTo>
                    <a:pt x="1347" y="1060"/>
                  </a:lnTo>
                  <a:lnTo>
                    <a:pt x="1377" y="998"/>
                  </a:lnTo>
                  <a:lnTo>
                    <a:pt x="1401" y="930"/>
                  </a:lnTo>
                  <a:lnTo>
                    <a:pt x="1420" y="863"/>
                  </a:lnTo>
                  <a:lnTo>
                    <a:pt x="1430" y="791"/>
                  </a:lnTo>
                  <a:lnTo>
                    <a:pt x="1434" y="718"/>
                  </a:lnTo>
                  <a:lnTo>
                    <a:pt x="1430" y="646"/>
                  </a:lnTo>
                  <a:lnTo>
                    <a:pt x="1420" y="573"/>
                  </a:lnTo>
                  <a:lnTo>
                    <a:pt x="1401" y="506"/>
                  </a:lnTo>
                  <a:lnTo>
                    <a:pt x="1377" y="439"/>
                  </a:lnTo>
                  <a:lnTo>
                    <a:pt x="1347" y="376"/>
                  </a:lnTo>
                  <a:lnTo>
                    <a:pt x="1311" y="318"/>
                  </a:lnTo>
                  <a:lnTo>
                    <a:pt x="1270" y="263"/>
                  </a:lnTo>
                  <a:lnTo>
                    <a:pt x="1223" y="211"/>
                  </a:lnTo>
                  <a:lnTo>
                    <a:pt x="1173" y="164"/>
                  </a:lnTo>
                  <a:lnTo>
                    <a:pt x="1118" y="123"/>
                  </a:lnTo>
                  <a:lnTo>
                    <a:pt x="1059" y="87"/>
                  </a:lnTo>
                  <a:lnTo>
                    <a:pt x="995" y="57"/>
                  </a:lnTo>
                  <a:lnTo>
                    <a:pt x="930" y="33"/>
                  </a:lnTo>
                  <a:lnTo>
                    <a:pt x="862" y="14"/>
                  </a:lnTo>
                  <a:lnTo>
                    <a:pt x="790" y="4"/>
                  </a:lnTo>
                  <a:lnTo>
                    <a:pt x="717" y="0"/>
                  </a:lnTo>
                  <a:lnTo>
                    <a:pt x="643" y="4"/>
                  </a:lnTo>
                  <a:lnTo>
                    <a:pt x="572" y="14"/>
                  </a:lnTo>
                  <a:lnTo>
                    <a:pt x="503" y="33"/>
                  </a:lnTo>
                  <a:lnTo>
                    <a:pt x="438" y="57"/>
                  </a:lnTo>
                  <a:lnTo>
                    <a:pt x="376" y="87"/>
                  </a:lnTo>
                  <a:lnTo>
                    <a:pt x="315" y="123"/>
                  </a:lnTo>
                  <a:lnTo>
                    <a:pt x="260" y="164"/>
                  </a:lnTo>
                  <a:lnTo>
                    <a:pt x="210" y="211"/>
                  </a:lnTo>
                  <a:lnTo>
                    <a:pt x="163" y="263"/>
                  </a:lnTo>
                  <a:lnTo>
                    <a:pt x="122" y="318"/>
                  </a:lnTo>
                  <a:lnTo>
                    <a:pt x="86" y="376"/>
                  </a:lnTo>
                  <a:lnTo>
                    <a:pt x="56" y="439"/>
                  </a:lnTo>
                  <a:lnTo>
                    <a:pt x="32" y="506"/>
                  </a:lnTo>
                  <a:lnTo>
                    <a:pt x="13" y="573"/>
                  </a:lnTo>
                  <a:lnTo>
                    <a:pt x="3" y="646"/>
                  </a:lnTo>
                  <a:lnTo>
                    <a:pt x="0" y="718"/>
                  </a:lnTo>
                  <a:lnTo>
                    <a:pt x="3" y="791"/>
                  </a:lnTo>
                  <a:lnTo>
                    <a:pt x="13" y="863"/>
                  </a:lnTo>
                  <a:lnTo>
                    <a:pt x="32" y="930"/>
                  </a:lnTo>
                  <a:lnTo>
                    <a:pt x="56" y="998"/>
                  </a:lnTo>
                  <a:lnTo>
                    <a:pt x="86" y="1060"/>
                  </a:lnTo>
                  <a:lnTo>
                    <a:pt x="122" y="1119"/>
                  </a:lnTo>
                  <a:lnTo>
                    <a:pt x="163" y="1174"/>
                  </a:lnTo>
                  <a:lnTo>
                    <a:pt x="210" y="1226"/>
                  </a:lnTo>
                  <a:lnTo>
                    <a:pt x="260" y="1272"/>
                  </a:lnTo>
                  <a:lnTo>
                    <a:pt x="315" y="1314"/>
                  </a:lnTo>
                  <a:lnTo>
                    <a:pt x="376" y="1350"/>
                  </a:lnTo>
                  <a:lnTo>
                    <a:pt x="438" y="1379"/>
                  </a:lnTo>
                  <a:lnTo>
                    <a:pt x="503" y="1403"/>
                  </a:lnTo>
                  <a:lnTo>
                    <a:pt x="572" y="1422"/>
                  </a:lnTo>
                  <a:lnTo>
                    <a:pt x="643" y="1433"/>
                  </a:lnTo>
                  <a:lnTo>
                    <a:pt x="717" y="14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297" name="Freeform 33"/>
            <p:cNvSpPr>
              <a:spLocks/>
            </p:cNvSpPr>
            <p:nvPr/>
          </p:nvSpPr>
          <p:spPr bwMode="auto">
            <a:xfrm>
              <a:off x="691" y="1302"/>
              <a:ext cx="334" cy="352"/>
            </a:xfrm>
            <a:custGeom>
              <a:avLst/>
              <a:gdLst/>
              <a:ahLst/>
              <a:cxnLst>
                <a:cxn ang="0">
                  <a:pos x="633" y="171"/>
                </a:cxn>
                <a:cxn ang="0">
                  <a:pos x="605" y="130"/>
                </a:cxn>
                <a:cxn ang="0">
                  <a:pos x="573" y="93"/>
                </a:cxn>
                <a:cxn ang="0">
                  <a:pos x="533" y="64"/>
                </a:cxn>
                <a:cxn ang="0">
                  <a:pos x="486" y="40"/>
                </a:cxn>
                <a:cxn ang="0">
                  <a:pos x="431" y="21"/>
                </a:cxn>
                <a:cxn ang="0">
                  <a:pos x="367" y="5"/>
                </a:cxn>
                <a:cxn ang="0">
                  <a:pos x="310" y="0"/>
                </a:cxn>
                <a:cxn ang="0">
                  <a:pos x="250" y="0"/>
                </a:cxn>
                <a:cxn ang="0">
                  <a:pos x="186" y="9"/>
                </a:cxn>
                <a:cxn ang="0">
                  <a:pos x="126" y="30"/>
                </a:cxn>
                <a:cxn ang="0">
                  <a:pos x="63" y="61"/>
                </a:cxn>
                <a:cxn ang="0">
                  <a:pos x="17" y="116"/>
                </a:cxn>
                <a:cxn ang="0">
                  <a:pos x="0" y="188"/>
                </a:cxn>
                <a:cxn ang="0">
                  <a:pos x="27" y="278"/>
                </a:cxn>
                <a:cxn ang="0">
                  <a:pos x="98" y="337"/>
                </a:cxn>
                <a:cxn ang="0">
                  <a:pos x="193" y="345"/>
                </a:cxn>
                <a:cxn ang="0">
                  <a:pos x="272" y="302"/>
                </a:cxn>
                <a:cxn ang="0">
                  <a:pos x="315" y="221"/>
                </a:cxn>
                <a:cxn ang="0">
                  <a:pos x="314" y="150"/>
                </a:cxn>
                <a:cxn ang="0">
                  <a:pos x="310" y="116"/>
                </a:cxn>
                <a:cxn ang="0">
                  <a:pos x="334" y="125"/>
                </a:cxn>
                <a:cxn ang="0">
                  <a:pos x="359" y="147"/>
                </a:cxn>
                <a:cxn ang="0">
                  <a:pos x="376" y="194"/>
                </a:cxn>
                <a:cxn ang="0">
                  <a:pos x="381" y="235"/>
                </a:cxn>
                <a:cxn ang="0">
                  <a:pos x="381" y="237"/>
                </a:cxn>
                <a:cxn ang="0">
                  <a:pos x="364" y="330"/>
                </a:cxn>
                <a:cxn ang="0">
                  <a:pos x="329" y="366"/>
                </a:cxn>
                <a:cxn ang="0">
                  <a:pos x="302" y="380"/>
                </a:cxn>
                <a:cxn ang="0">
                  <a:pos x="277" y="387"/>
                </a:cxn>
                <a:cxn ang="0">
                  <a:pos x="248" y="390"/>
                </a:cxn>
                <a:cxn ang="0">
                  <a:pos x="224" y="392"/>
                </a:cxn>
                <a:cxn ang="0">
                  <a:pos x="186" y="392"/>
                </a:cxn>
                <a:cxn ang="0">
                  <a:pos x="164" y="392"/>
                </a:cxn>
                <a:cxn ang="0">
                  <a:pos x="328" y="696"/>
                </a:cxn>
                <a:cxn ang="0">
                  <a:pos x="328" y="644"/>
                </a:cxn>
                <a:cxn ang="0">
                  <a:pos x="372" y="637"/>
                </a:cxn>
                <a:cxn ang="0">
                  <a:pos x="412" y="628"/>
                </a:cxn>
                <a:cxn ang="0">
                  <a:pos x="464" y="611"/>
                </a:cxn>
                <a:cxn ang="0">
                  <a:pos x="536" y="570"/>
                </a:cxn>
                <a:cxn ang="0">
                  <a:pos x="595" y="518"/>
                </a:cxn>
                <a:cxn ang="0">
                  <a:pos x="636" y="459"/>
                </a:cxn>
                <a:cxn ang="0">
                  <a:pos x="661" y="394"/>
                </a:cxn>
                <a:cxn ang="0">
                  <a:pos x="667" y="320"/>
                </a:cxn>
                <a:cxn ang="0">
                  <a:pos x="652" y="218"/>
                </a:cxn>
              </a:cxnLst>
              <a:rect l="0" t="0" r="r" b="b"/>
              <a:pathLst>
                <a:path w="667" h="704">
                  <a:moveTo>
                    <a:pt x="640" y="187"/>
                  </a:moveTo>
                  <a:lnTo>
                    <a:pt x="640" y="187"/>
                  </a:lnTo>
                  <a:lnTo>
                    <a:pt x="633" y="171"/>
                  </a:lnTo>
                  <a:lnTo>
                    <a:pt x="624" y="157"/>
                  </a:lnTo>
                  <a:lnTo>
                    <a:pt x="616" y="144"/>
                  </a:lnTo>
                  <a:lnTo>
                    <a:pt x="605" y="130"/>
                  </a:lnTo>
                  <a:lnTo>
                    <a:pt x="595" y="118"/>
                  </a:lnTo>
                  <a:lnTo>
                    <a:pt x="585" y="106"/>
                  </a:lnTo>
                  <a:lnTo>
                    <a:pt x="573" y="93"/>
                  </a:lnTo>
                  <a:lnTo>
                    <a:pt x="559" y="83"/>
                  </a:lnTo>
                  <a:lnTo>
                    <a:pt x="547" y="75"/>
                  </a:lnTo>
                  <a:lnTo>
                    <a:pt x="533" y="64"/>
                  </a:lnTo>
                  <a:lnTo>
                    <a:pt x="517" y="56"/>
                  </a:lnTo>
                  <a:lnTo>
                    <a:pt x="502" y="49"/>
                  </a:lnTo>
                  <a:lnTo>
                    <a:pt x="486" y="40"/>
                  </a:lnTo>
                  <a:lnTo>
                    <a:pt x="469" y="33"/>
                  </a:lnTo>
                  <a:lnTo>
                    <a:pt x="450" y="28"/>
                  </a:lnTo>
                  <a:lnTo>
                    <a:pt x="431" y="21"/>
                  </a:lnTo>
                  <a:lnTo>
                    <a:pt x="409" y="14"/>
                  </a:lnTo>
                  <a:lnTo>
                    <a:pt x="388" y="9"/>
                  </a:lnTo>
                  <a:lnTo>
                    <a:pt x="367" y="5"/>
                  </a:lnTo>
                  <a:lnTo>
                    <a:pt x="348" y="4"/>
                  </a:lnTo>
                  <a:lnTo>
                    <a:pt x="329" y="2"/>
                  </a:lnTo>
                  <a:lnTo>
                    <a:pt x="310" y="0"/>
                  </a:lnTo>
                  <a:lnTo>
                    <a:pt x="291" y="0"/>
                  </a:lnTo>
                  <a:lnTo>
                    <a:pt x="271" y="0"/>
                  </a:lnTo>
                  <a:lnTo>
                    <a:pt x="250" y="0"/>
                  </a:lnTo>
                  <a:lnTo>
                    <a:pt x="227" y="2"/>
                  </a:lnTo>
                  <a:lnTo>
                    <a:pt x="207" y="5"/>
                  </a:lnTo>
                  <a:lnTo>
                    <a:pt x="186" y="9"/>
                  </a:lnTo>
                  <a:lnTo>
                    <a:pt x="167" y="14"/>
                  </a:lnTo>
                  <a:lnTo>
                    <a:pt x="146" y="21"/>
                  </a:lnTo>
                  <a:lnTo>
                    <a:pt x="126" y="30"/>
                  </a:lnTo>
                  <a:lnTo>
                    <a:pt x="107" y="38"/>
                  </a:lnTo>
                  <a:lnTo>
                    <a:pt x="84" y="49"/>
                  </a:lnTo>
                  <a:lnTo>
                    <a:pt x="63" y="61"/>
                  </a:lnTo>
                  <a:lnTo>
                    <a:pt x="46" y="76"/>
                  </a:lnTo>
                  <a:lnTo>
                    <a:pt x="31" y="95"/>
                  </a:lnTo>
                  <a:lnTo>
                    <a:pt x="17" y="116"/>
                  </a:lnTo>
                  <a:lnTo>
                    <a:pt x="8" y="138"/>
                  </a:lnTo>
                  <a:lnTo>
                    <a:pt x="1" y="163"/>
                  </a:lnTo>
                  <a:lnTo>
                    <a:pt x="0" y="188"/>
                  </a:lnTo>
                  <a:lnTo>
                    <a:pt x="3" y="221"/>
                  </a:lnTo>
                  <a:lnTo>
                    <a:pt x="12" y="251"/>
                  </a:lnTo>
                  <a:lnTo>
                    <a:pt x="27" y="278"/>
                  </a:lnTo>
                  <a:lnTo>
                    <a:pt x="46" y="302"/>
                  </a:lnTo>
                  <a:lnTo>
                    <a:pt x="70" y="321"/>
                  </a:lnTo>
                  <a:lnTo>
                    <a:pt x="98" y="337"/>
                  </a:lnTo>
                  <a:lnTo>
                    <a:pt x="127" y="345"/>
                  </a:lnTo>
                  <a:lnTo>
                    <a:pt x="160" y="349"/>
                  </a:lnTo>
                  <a:lnTo>
                    <a:pt x="193" y="345"/>
                  </a:lnTo>
                  <a:lnTo>
                    <a:pt x="222" y="337"/>
                  </a:lnTo>
                  <a:lnTo>
                    <a:pt x="250" y="321"/>
                  </a:lnTo>
                  <a:lnTo>
                    <a:pt x="272" y="302"/>
                  </a:lnTo>
                  <a:lnTo>
                    <a:pt x="291" y="278"/>
                  </a:lnTo>
                  <a:lnTo>
                    <a:pt x="307" y="251"/>
                  </a:lnTo>
                  <a:lnTo>
                    <a:pt x="315" y="221"/>
                  </a:lnTo>
                  <a:lnTo>
                    <a:pt x="319" y="188"/>
                  </a:lnTo>
                  <a:lnTo>
                    <a:pt x="317" y="169"/>
                  </a:lnTo>
                  <a:lnTo>
                    <a:pt x="314" y="150"/>
                  </a:lnTo>
                  <a:lnTo>
                    <a:pt x="309" y="131"/>
                  </a:lnTo>
                  <a:lnTo>
                    <a:pt x="300" y="114"/>
                  </a:lnTo>
                  <a:lnTo>
                    <a:pt x="310" y="116"/>
                  </a:lnTo>
                  <a:lnTo>
                    <a:pt x="319" y="119"/>
                  </a:lnTo>
                  <a:lnTo>
                    <a:pt x="326" y="121"/>
                  </a:lnTo>
                  <a:lnTo>
                    <a:pt x="334" y="125"/>
                  </a:lnTo>
                  <a:lnTo>
                    <a:pt x="343" y="130"/>
                  </a:lnTo>
                  <a:lnTo>
                    <a:pt x="350" y="137"/>
                  </a:lnTo>
                  <a:lnTo>
                    <a:pt x="359" y="147"/>
                  </a:lnTo>
                  <a:lnTo>
                    <a:pt x="365" y="161"/>
                  </a:lnTo>
                  <a:lnTo>
                    <a:pt x="371" y="175"/>
                  </a:lnTo>
                  <a:lnTo>
                    <a:pt x="376" y="194"/>
                  </a:lnTo>
                  <a:lnTo>
                    <a:pt x="379" y="216"/>
                  </a:lnTo>
                  <a:lnTo>
                    <a:pt x="381" y="235"/>
                  </a:lnTo>
                  <a:lnTo>
                    <a:pt x="381" y="235"/>
                  </a:lnTo>
                  <a:lnTo>
                    <a:pt x="381" y="235"/>
                  </a:lnTo>
                  <a:lnTo>
                    <a:pt x="381" y="237"/>
                  </a:lnTo>
                  <a:lnTo>
                    <a:pt x="381" y="237"/>
                  </a:lnTo>
                  <a:lnTo>
                    <a:pt x="379" y="276"/>
                  </a:lnTo>
                  <a:lnTo>
                    <a:pt x="374" y="306"/>
                  </a:lnTo>
                  <a:lnTo>
                    <a:pt x="364" y="330"/>
                  </a:lnTo>
                  <a:lnTo>
                    <a:pt x="348" y="351"/>
                  </a:lnTo>
                  <a:lnTo>
                    <a:pt x="340" y="359"/>
                  </a:lnTo>
                  <a:lnTo>
                    <a:pt x="329" y="366"/>
                  </a:lnTo>
                  <a:lnTo>
                    <a:pt x="319" y="373"/>
                  </a:lnTo>
                  <a:lnTo>
                    <a:pt x="309" y="378"/>
                  </a:lnTo>
                  <a:lnTo>
                    <a:pt x="302" y="380"/>
                  </a:lnTo>
                  <a:lnTo>
                    <a:pt x="295" y="383"/>
                  </a:lnTo>
                  <a:lnTo>
                    <a:pt x="286" y="385"/>
                  </a:lnTo>
                  <a:lnTo>
                    <a:pt x="277" y="387"/>
                  </a:lnTo>
                  <a:lnTo>
                    <a:pt x="269" y="389"/>
                  </a:lnTo>
                  <a:lnTo>
                    <a:pt x="258" y="389"/>
                  </a:lnTo>
                  <a:lnTo>
                    <a:pt x="248" y="390"/>
                  </a:lnTo>
                  <a:lnTo>
                    <a:pt x="238" y="392"/>
                  </a:lnTo>
                  <a:lnTo>
                    <a:pt x="234" y="392"/>
                  </a:lnTo>
                  <a:lnTo>
                    <a:pt x="224" y="392"/>
                  </a:lnTo>
                  <a:lnTo>
                    <a:pt x="214" y="392"/>
                  </a:lnTo>
                  <a:lnTo>
                    <a:pt x="200" y="392"/>
                  </a:lnTo>
                  <a:lnTo>
                    <a:pt x="186" y="392"/>
                  </a:lnTo>
                  <a:lnTo>
                    <a:pt x="174" y="392"/>
                  </a:lnTo>
                  <a:lnTo>
                    <a:pt x="167" y="392"/>
                  </a:lnTo>
                  <a:lnTo>
                    <a:pt x="164" y="392"/>
                  </a:lnTo>
                  <a:lnTo>
                    <a:pt x="164" y="704"/>
                  </a:lnTo>
                  <a:lnTo>
                    <a:pt x="328" y="704"/>
                  </a:lnTo>
                  <a:lnTo>
                    <a:pt x="328" y="696"/>
                  </a:lnTo>
                  <a:lnTo>
                    <a:pt x="328" y="677"/>
                  </a:lnTo>
                  <a:lnTo>
                    <a:pt x="328" y="656"/>
                  </a:lnTo>
                  <a:lnTo>
                    <a:pt x="328" y="644"/>
                  </a:lnTo>
                  <a:lnTo>
                    <a:pt x="343" y="642"/>
                  </a:lnTo>
                  <a:lnTo>
                    <a:pt x="357" y="639"/>
                  </a:lnTo>
                  <a:lnTo>
                    <a:pt x="372" y="637"/>
                  </a:lnTo>
                  <a:lnTo>
                    <a:pt x="386" y="634"/>
                  </a:lnTo>
                  <a:lnTo>
                    <a:pt x="398" y="632"/>
                  </a:lnTo>
                  <a:lnTo>
                    <a:pt x="412" y="628"/>
                  </a:lnTo>
                  <a:lnTo>
                    <a:pt x="424" y="625"/>
                  </a:lnTo>
                  <a:lnTo>
                    <a:pt x="436" y="622"/>
                  </a:lnTo>
                  <a:lnTo>
                    <a:pt x="464" y="611"/>
                  </a:lnTo>
                  <a:lnTo>
                    <a:pt x="490" y="599"/>
                  </a:lnTo>
                  <a:lnTo>
                    <a:pt x="514" y="585"/>
                  </a:lnTo>
                  <a:lnTo>
                    <a:pt x="536" y="570"/>
                  </a:lnTo>
                  <a:lnTo>
                    <a:pt x="559" y="554"/>
                  </a:lnTo>
                  <a:lnTo>
                    <a:pt x="578" y="537"/>
                  </a:lnTo>
                  <a:lnTo>
                    <a:pt x="595" y="518"/>
                  </a:lnTo>
                  <a:lnTo>
                    <a:pt x="612" y="497"/>
                  </a:lnTo>
                  <a:lnTo>
                    <a:pt x="626" y="478"/>
                  </a:lnTo>
                  <a:lnTo>
                    <a:pt x="636" y="459"/>
                  </a:lnTo>
                  <a:lnTo>
                    <a:pt x="647" y="439"/>
                  </a:lnTo>
                  <a:lnTo>
                    <a:pt x="655" y="416"/>
                  </a:lnTo>
                  <a:lnTo>
                    <a:pt x="661" y="394"/>
                  </a:lnTo>
                  <a:lnTo>
                    <a:pt x="664" y="371"/>
                  </a:lnTo>
                  <a:lnTo>
                    <a:pt x="667" y="345"/>
                  </a:lnTo>
                  <a:lnTo>
                    <a:pt x="667" y="320"/>
                  </a:lnTo>
                  <a:lnTo>
                    <a:pt x="666" y="283"/>
                  </a:lnTo>
                  <a:lnTo>
                    <a:pt x="661" y="251"/>
                  </a:lnTo>
                  <a:lnTo>
                    <a:pt x="652" y="218"/>
                  </a:lnTo>
                  <a:lnTo>
                    <a:pt x="640" y="187"/>
                  </a:lnTo>
                  <a:close/>
                </a:path>
              </a:pathLst>
            </a:custGeom>
            <a:solidFill>
              <a:srgbClr val="00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298" name="Freeform 34"/>
            <p:cNvSpPr>
              <a:spLocks/>
            </p:cNvSpPr>
            <p:nvPr/>
          </p:nvSpPr>
          <p:spPr bwMode="auto">
            <a:xfrm>
              <a:off x="734" y="1686"/>
              <a:ext cx="159" cy="160"/>
            </a:xfrm>
            <a:custGeom>
              <a:avLst/>
              <a:gdLst/>
              <a:ahLst/>
              <a:cxnLst>
                <a:cxn ang="0">
                  <a:pos x="159" y="0"/>
                </a:cxn>
                <a:cxn ang="0">
                  <a:pos x="126" y="3"/>
                </a:cxn>
                <a:cxn ang="0">
                  <a:pos x="97" y="12"/>
                </a:cxn>
                <a:cxn ang="0">
                  <a:pos x="69" y="28"/>
                </a:cxn>
                <a:cxn ang="0">
                  <a:pos x="47" y="47"/>
                </a:cxn>
                <a:cxn ang="0">
                  <a:pos x="28" y="69"/>
                </a:cxn>
                <a:cxn ang="0">
                  <a:pos x="12" y="97"/>
                </a:cxn>
                <a:cxn ang="0">
                  <a:pos x="4" y="126"/>
                </a:cxn>
                <a:cxn ang="0">
                  <a:pos x="0" y="159"/>
                </a:cxn>
                <a:cxn ang="0">
                  <a:pos x="4" y="192"/>
                </a:cxn>
                <a:cxn ang="0">
                  <a:pos x="12" y="221"/>
                </a:cxn>
                <a:cxn ang="0">
                  <a:pos x="28" y="248"/>
                </a:cxn>
                <a:cxn ang="0">
                  <a:pos x="47" y="273"/>
                </a:cxn>
                <a:cxn ang="0">
                  <a:pos x="69" y="292"/>
                </a:cxn>
                <a:cxn ang="0">
                  <a:pos x="97" y="307"/>
                </a:cxn>
                <a:cxn ang="0">
                  <a:pos x="126" y="316"/>
                </a:cxn>
                <a:cxn ang="0">
                  <a:pos x="159" y="319"/>
                </a:cxn>
                <a:cxn ang="0">
                  <a:pos x="192" y="316"/>
                </a:cxn>
                <a:cxn ang="0">
                  <a:pos x="221" y="307"/>
                </a:cxn>
                <a:cxn ang="0">
                  <a:pos x="249" y="292"/>
                </a:cxn>
                <a:cxn ang="0">
                  <a:pos x="273" y="273"/>
                </a:cxn>
                <a:cxn ang="0">
                  <a:pos x="292" y="248"/>
                </a:cxn>
                <a:cxn ang="0">
                  <a:pos x="307" y="221"/>
                </a:cxn>
                <a:cxn ang="0">
                  <a:pos x="316" y="192"/>
                </a:cxn>
                <a:cxn ang="0">
                  <a:pos x="319" y="159"/>
                </a:cxn>
                <a:cxn ang="0">
                  <a:pos x="316" y="126"/>
                </a:cxn>
                <a:cxn ang="0">
                  <a:pos x="307" y="97"/>
                </a:cxn>
                <a:cxn ang="0">
                  <a:pos x="292" y="69"/>
                </a:cxn>
                <a:cxn ang="0">
                  <a:pos x="273" y="47"/>
                </a:cxn>
                <a:cxn ang="0">
                  <a:pos x="249" y="28"/>
                </a:cxn>
                <a:cxn ang="0">
                  <a:pos x="221" y="12"/>
                </a:cxn>
                <a:cxn ang="0">
                  <a:pos x="192" y="3"/>
                </a:cxn>
                <a:cxn ang="0">
                  <a:pos x="159" y="0"/>
                </a:cxn>
              </a:cxnLst>
              <a:rect l="0" t="0" r="r" b="b"/>
              <a:pathLst>
                <a:path w="319" h="319">
                  <a:moveTo>
                    <a:pt x="159" y="0"/>
                  </a:moveTo>
                  <a:lnTo>
                    <a:pt x="126" y="3"/>
                  </a:lnTo>
                  <a:lnTo>
                    <a:pt x="97" y="12"/>
                  </a:lnTo>
                  <a:lnTo>
                    <a:pt x="69" y="28"/>
                  </a:lnTo>
                  <a:lnTo>
                    <a:pt x="47" y="47"/>
                  </a:lnTo>
                  <a:lnTo>
                    <a:pt x="28" y="69"/>
                  </a:lnTo>
                  <a:lnTo>
                    <a:pt x="12" y="97"/>
                  </a:lnTo>
                  <a:lnTo>
                    <a:pt x="4" y="126"/>
                  </a:lnTo>
                  <a:lnTo>
                    <a:pt x="0" y="159"/>
                  </a:lnTo>
                  <a:lnTo>
                    <a:pt x="4" y="192"/>
                  </a:lnTo>
                  <a:lnTo>
                    <a:pt x="12" y="221"/>
                  </a:lnTo>
                  <a:lnTo>
                    <a:pt x="28" y="248"/>
                  </a:lnTo>
                  <a:lnTo>
                    <a:pt x="47" y="273"/>
                  </a:lnTo>
                  <a:lnTo>
                    <a:pt x="69" y="292"/>
                  </a:lnTo>
                  <a:lnTo>
                    <a:pt x="97" y="307"/>
                  </a:lnTo>
                  <a:lnTo>
                    <a:pt x="126" y="316"/>
                  </a:lnTo>
                  <a:lnTo>
                    <a:pt x="159" y="319"/>
                  </a:lnTo>
                  <a:lnTo>
                    <a:pt x="192" y="316"/>
                  </a:lnTo>
                  <a:lnTo>
                    <a:pt x="221" y="307"/>
                  </a:lnTo>
                  <a:lnTo>
                    <a:pt x="249" y="292"/>
                  </a:lnTo>
                  <a:lnTo>
                    <a:pt x="273" y="273"/>
                  </a:lnTo>
                  <a:lnTo>
                    <a:pt x="292" y="248"/>
                  </a:lnTo>
                  <a:lnTo>
                    <a:pt x="307" y="221"/>
                  </a:lnTo>
                  <a:lnTo>
                    <a:pt x="316" y="192"/>
                  </a:lnTo>
                  <a:lnTo>
                    <a:pt x="319" y="159"/>
                  </a:lnTo>
                  <a:lnTo>
                    <a:pt x="316" y="126"/>
                  </a:lnTo>
                  <a:lnTo>
                    <a:pt x="307" y="97"/>
                  </a:lnTo>
                  <a:lnTo>
                    <a:pt x="292" y="69"/>
                  </a:lnTo>
                  <a:lnTo>
                    <a:pt x="273" y="47"/>
                  </a:lnTo>
                  <a:lnTo>
                    <a:pt x="249" y="28"/>
                  </a:lnTo>
                  <a:lnTo>
                    <a:pt x="221" y="12"/>
                  </a:lnTo>
                  <a:lnTo>
                    <a:pt x="192" y="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00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299" name="Freeform 35"/>
            <p:cNvSpPr>
              <a:spLocks/>
            </p:cNvSpPr>
            <p:nvPr/>
          </p:nvSpPr>
          <p:spPr bwMode="auto">
            <a:xfrm>
              <a:off x="671" y="1273"/>
              <a:ext cx="334" cy="352"/>
            </a:xfrm>
            <a:custGeom>
              <a:avLst/>
              <a:gdLst/>
              <a:ahLst/>
              <a:cxnLst>
                <a:cxn ang="0">
                  <a:pos x="634" y="171"/>
                </a:cxn>
                <a:cxn ang="0">
                  <a:pos x="608" y="130"/>
                </a:cxn>
                <a:cxn ang="0">
                  <a:pos x="573" y="94"/>
                </a:cxn>
                <a:cxn ang="0">
                  <a:pos x="533" y="64"/>
                </a:cxn>
                <a:cxn ang="0">
                  <a:pos x="487" y="40"/>
                </a:cxn>
                <a:cxn ang="0">
                  <a:pos x="433" y="21"/>
                </a:cxn>
                <a:cxn ang="0">
                  <a:pos x="370" y="6"/>
                </a:cxn>
                <a:cxn ang="0">
                  <a:pos x="313" y="0"/>
                </a:cxn>
                <a:cxn ang="0">
                  <a:pos x="250" y="0"/>
                </a:cxn>
                <a:cxn ang="0">
                  <a:pos x="188" y="9"/>
                </a:cxn>
                <a:cxn ang="0">
                  <a:pos x="128" y="30"/>
                </a:cxn>
                <a:cxn ang="0">
                  <a:pos x="66" y="61"/>
                </a:cxn>
                <a:cxn ang="0">
                  <a:pos x="17" y="116"/>
                </a:cxn>
                <a:cxn ang="0">
                  <a:pos x="0" y="188"/>
                </a:cxn>
                <a:cxn ang="0">
                  <a:pos x="28" y="278"/>
                </a:cxn>
                <a:cxn ang="0">
                  <a:pos x="99" y="337"/>
                </a:cxn>
                <a:cxn ang="0">
                  <a:pos x="193" y="346"/>
                </a:cxn>
                <a:cxn ang="0">
                  <a:pos x="275" y="302"/>
                </a:cxn>
                <a:cxn ang="0">
                  <a:pos x="318" y="221"/>
                </a:cxn>
                <a:cxn ang="0">
                  <a:pos x="316" y="149"/>
                </a:cxn>
                <a:cxn ang="0">
                  <a:pos x="311" y="116"/>
                </a:cxn>
                <a:cxn ang="0">
                  <a:pos x="337" y="125"/>
                </a:cxn>
                <a:cxn ang="0">
                  <a:pos x="359" y="147"/>
                </a:cxn>
                <a:cxn ang="0">
                  <a:pos x="378" y="194"/>
                </a:cxn>
                <a:cxn ang="0">
                  <a:pos x="383" y="235"/>
                </a:cxn>
                <a:cxn ang="0">
                  <a:pos x="383" y="237"/>
                </a:cxn>
                <a:cxn ang="0">
                  <a:pos x="366" y="330"/>
                </a:cxn>
                <a:cxn ang="0">
                  <a:pos x="332" y="366"/>
                </a:cxn>
                <a:cxn ang="0">
                  <a:pos x="302" y="380"/>
                </a:cxn>
                <a:cxn ang="0">
                  <a:pos x="280" y="387"/>
                </a:cxn>
                <a:cxn ang="0">
                  <a:pos x="250" y="390"/>
                </a:cxn>
                <a:cxn ang="0">
                  <a:pos x="226" y="392"/>
                </a:cxn>
                <a:cxn ang="0">
                  <a:pos x="188" y="392"/>
                </a:cxn>
                <a:cxn ang="0">
                  <a:pos x="166" y="392"/>
                </a:cxn>
                <a:cxn ang="0">
                  <a:pos x="328" y="696"/>
                </a:cxn>
                <a:cxn ang="0">
                  <a:pos x="328" y="644"/>
                </a:cxn>
                <a:cxn ang="0">
                  <a:pos x="373" y="637"/>
                </a:cxn>
                <a:cxn ang="0">
                  <a:pos x="413" y="627"/>
                </a:cxn>
                <a:cxn ang="0">
                  <a:pos x="464" y="610"/>
                </a:cxn>
                <a:cxn ang="0">
                  <a:pos x="537" y="570"/>
                </a:cxn>
                <a:cxn ang="0">
                  <a:pos x="597" y="518"/>
                </a:cxn>
                <a:cxn ang="0">
                  <a:pos x="640" y="458"/>
                </a:cxn>
                <a:cxn ang="0">
                  <a:pos x="661" y="394"/>
                </a:cxn>
                <a:cxn ang="0">
                  <a:pos x="670" y="320"/>
                </a:cxn>
                <a:cxn ang="0">
                  <a:pos x="653" y="218"/>
                </a:cxn>
              </a:cxnLst>
              <a:rect l="0" t="0" r="r" b="b"/>
              <a:pathLst>
                <a:path w="670" h="704">
                  <a:moveTo>
                    <a:pt x="640" y="187"/>
                  </a:moveTo>
                  <a:lnTo>
                    <a:pt x="640" y="187"/>
                  </a:lnTo>
                  <a:lnTo>
                    <a:pt x="634" y="171"/>
                  </a:lnTo>
                  <a:lnTo>
                    <a:pt x="625" y="157"/>
                  </a:lnTo>
                  <a:lnTo>
                    <a:pt x="616" y="144"/>
                  </a:lnTo>
                  <a:lnTo>
                    <a:pt x="608" y="130"/>
                  </a:lnTo>
                  <a:lnTo>
                    <a:pt x="596" y="118"/>
                  </a:lnTo>
                  <a:lnTo>
                    <a:pt x="585" y="106"/>
                  </a:lnTo>
                  <a:lnTo>
                    <a:pt x="573" y="94"/>
                  </a:lnTo>
                  <a:lnTo>
                    <a:pt x="559" y="83"/>
                  </a:lnTo>
                  <a:lnTo>
                    <a:pt x="547" y="75"/>
                  </a:lnTo>
                  <a:lnTo>
                    <a:pt x="533" y="64"/>
                  </a:lnTo>
                  <a:lnTo>
                    <a:pt x="518" y="56"/>
                  </a:lnTo>
                  <a:lnTo>
                    <a:pt x="504" y="49"/>
                  </a:lnTo>
                  <a:lnTo>
                    <a:pt x="487" y="40"/>
                  </a:lnTo>
                  <a:lnTo>
                    <a:pt x="470" y="33"/>
                  </a:lnTo>
                  <a:lnTo>
                    <a:pt x="452" y="28"/>
                  </a:lnTo>
                  <a:lnTo>
                    <a:pt x="433" y="21"/>
                  </a:lnTo>
                  <a:lnTo>
                    <a:pt x="411" y="14"/>
                  </a:lnTo>
                  <a:lnTo>
                    <a:pt x="389" y="9"/>
                  </a:lnTo>
                  <a:lnTo>
                    <a:pt x="370" y="6"/>
                  </a:lnTo>
                  <a:lnTo>
                    <a:pt x="351" y="4"/>
                  </a:lnTo>
                  <a:lnTo>
                    <a:pt x="332" y="2"/>
                  </a:lnTo>
                  <a:lnTo>
                    <a:pt x="313" y="0"/>
                  </a:lnTo>
                  <a:lnTo>
                    <a:pt x="294" y="0"/>
                  </a:lnTo>
                  <a:lnTo>
                    <a:pt x="273" y="0"/>
                  </a:lnTo>
                  <a:lnTo>
                    <a:pt x="250" y="0"/>
                  </a:lnTo>
                  <a:lnTo>
                    <a:pt x="230" y="2"/>
                  </a:lnTo>
                  <a:lnTo>
                    <a:pt x="209" y="6"/>
                  </a:lnTo>
                  <a:lnTo>
                    <a:pt x="188" y="9"/>
                  </a:lnTo>
                  <a:lnTo>
                    <a:pt x="168" y="14"/>
                  </a:lnTo>
                  <a:lnTo>
                    <a:pt x="149" y="21"/>
                  </a:lnTo>
                  <a:lnTo>
                    <a:pt x="128" y="30"/>
                  </a:lnTo>
                  <a:lnTo>
                    <a:pt x="109" y="38"/>
                  </a:lnTo>
                  <a:lnTo>
                    <a:pt x="87" y="49"/>
                  </a:lnTo>
                  <a:lnTo>
                    <a:pt x="66" y="61"/>
                  </a:lnTo>
                  <a:lnTo>
                    <a:pt x="47" y="76"/>
                  </a:lnTo>
                  <a:lnTo>
                    <a:pt x="31" y="95"/>
                  </a:lnTo>
                  <a:lnTo>
                    <a:pt x="17" y="116"/>
                  </a:lnTo>
                  <a:lnTo>
                    <a:pt x="9" y="138"/>
                  </a:lnTo>
                  <a:lnTo>
                    <a:pt x="2" y="163"/>
                  </a:lnTo>
                  <a:lnTo>
                    <a:pt x="0" y="188"/>
                  </a:lnTo>
                  <a:lnTo>
                    <a:pt x="4" y="221"/>
                  </a:lnTo>
                  <a:lnTo>
                    <a:pt x="12" y="251"/>
                  </a:lnTo>
                  <a:lnTo>
                    <a:pt x="28" y="278"/>
                  </a:lnTo>
                  <a:lnTo>
                    <a:pt x="47" y="302"/>
                  </a:lnTo>
                  <a:lnTo>
                    <a:pt x="71" y="321"/>
                  </a:lnTo>
                  <a:lnTo>
                    <a:pt x="99" y="337"/>
                  </a:lnTo>
                  <a:lnTo>
                    <a:pt x="128" y="346"/>
                  </a:lnTo>
                  <a:lnTo>
                    <a:pt x="161" y="349"/>
                  </a:lnTo>
                  <a:lnTo>
                    <a:pt x="193" y="346"/>
                  </a:lnTo>
                  <a:lnTo>
                    <a:pt x="223" y="337"/>
                  </a:lnTo>
                  <a:lnTo>
                    <a:pt x="250" y="321"/>
                  </a:lnTo>
                  <a:lnTo>
                    <a:pt x="275" y="302"/>
                  </a:lnTo>
                  <a:lnTo>
                    <a:pt x="294" y="278"/>
                  </a:lnTo>
                  <a:lnTo>
                    <a:pt x="309" y="251"/>
                  </a:lnTo>
                  <a:lnTo>
                    <a:pt x="318" y="221"/>
                  </a:lnTo>
                  <a:lnTo>
                    <a:pt x="321" y="188"/>
                  </a:lnTo>
                  <a:lnTo>
                    <a:pt x="319" y="168"/>
                  </a:lnTo>
                  <a:lnTo>
                    <a:pt x="316" y="149"/>
                  </a:lnTo>
                  <a:lnTo>
                    <a:pt x="311" y="132"/>
                  </a:lnTo>
                  <a:lnTo>
                    <a:pt x="302" y="114"/>
                  </a:lnTo>
                  <a:lnTo>
                    <a:pt x="311" y="116"/>
                  </a:lnTo>
                  <a:lnTo>
                    <a:pt x="319" y="118"/>
                  </a:lnTo>
                  <a:lnTo>
                    <a:pt x="328" y="121"/>
                  </a:lnTo>
                  <a:lnTo>
                    <a:pt x="337" y="125"/>
                  </a:lnTo>
                  <a:lnTo>
                    <a:pt x="344" y="130"/>
                  </a:lnTo>
                  <a:lnTo>
                    <a:pt x="352" y="137"/>
                  </a:lnTo>
                  <a:lnTo>
                    <a:pt x="359" y="147"/>
                  </a:lnTo>
                  <a:lnTo>
                    <a:pt x="366" y="161"/>
                  </a:lnTo>
                  <a:lnTo>
                    <a:pt x="371" y="175"/>
                  </a:lnTo>
                  <a:lnTo>
                    <a:pt x="378" y="194"/>
                  </a:lnTo>
                  <a:lnTo>
                    <a:pt x="382" y="214"/>
                  </a:lnTo>
                  <a:lnTo>
                    <a:pt x="383" y="235"/>
                  </a:lnTo>
                  <a:lnTo>
                    <a:pt x="383" y="235"/>
                  </a:lnTo>
                  <a:lnTo>
                    <a:pt x="383" y="235"/>
                  </a:lnTo>
                  <a:lnTo>
                    <a:pt x="383" y="237"/>
                  </a:lnTo>
                  <a:lnTo>
                    <a:pt x="383" y="237"/>
                  </a:lnTo>
                  <a:lnTo>
                    <a:pt x="382" y="276"/>
                  </a:lnTo>
                  <a:lnTo>
                    <a:pt x="375" y="306"/>
                  </a:lnTo>
                  <a:lnTo>
                    <a:pt x="366" y="330"/>
                  </a:lnTo>
                  <a:lnTo>
                    <a:pt x="351" y="351"/>
                  </a:lnTo>
                  <a:lnTo>
                    <a:pt x="342" y="359"/>
                  </a:lnTo>
                  <a:lnTo>
                    <a:pt x="332" y="366"/>
                  </a:lnTo>
                  <a:lnTo>
                    <a:pt x="321" y="373"/>
                  </a:lnTo>
                  <a:lnTo>
                    <a:pt x="309" y="378"/>
                  </a:lnTo>
                  <a:lnTo>
                    <a:pt x="302" y="380"/>
                  </a:lnTo>
                  <a:lnTo>
                    <a:pt x="295" y="383"/>
                  </a:lnTo>
                  <a:lnTo>
                    <a:pt x="287" y="385"/>
                  </a:lnTo>
                  <a:lnTo>
                    <a:pt x="280" y="387"/>
                  </a:lnTo>
                  <a:lnTo>
                    <a:pt x="269" y="389"/>
                  </a:lnTo>
                  <a:lnTo>
                    <a:pt x="261" y="389"/>
                  </a:lnTo>
                  <a:lnTo>
                    <a:pt x="250" y="390"/>
                  </a:lnTo>
                  <a:lnTo>
                    <a:pt x="240" y="392"/>
                  </a:lnTo>
                  <a:lnTo>
                    <a:pt x="235" y="392"/>
                  </a:lnTo>
                  <a:lnTo>
                    <a:pt x="226" y="392"/>
                  </a:lnTo>
                  <a:lnTo>
                    <a:pt x="214" y="392"/>
                  </a:lnTo>
                  <a:lnTo>
                    <a:pt x="200" y="392"/>
                  </a:lnTo>
                  <a:lnTo>
                    <a:pt x="188" y="392"/>
                  </a:lnTo>
                  <a:lnTo>
                    <a:pt x="176" y="392"/>
                  </a:lnTo>
                  <a:lnTo>
                    <a:pt x="169" y="392"/>
                  </a:lnTo>
                  <a:lnTo>
                    <a:pt x="166" y="392"/>
                  </a:lnTo>
                  <a:lnTo>
                    <a:pt x="166" y="704"/>
                  </a:lnTo>
                  <a:lnTo>
                    <a:pt x="328" y="704"/>
                  </a:lnTo>
                  <a:lnTo>
                    <a:pt x="328" y="696"/>
                  </a:lnTo>
                  <a:lnTo>
                    <a:pt x="328" y="677"/>
                  </a:lnTo>
                  <a:lnTo>
                    <a:pt x="328" y="656"/>
                  </a:lnTo>
                  <a:lnTo>
                    <a:pt x="328" y="644"/>
                  </a:lnTo>
                  <a:lnTo>
                    <a:pt x="344" y="642"/>
                  </a:lnTo>
                  <a:lnTo>
                    <a:pt x="359" y="639"/>
                  </a:lnTo>
                  <a:lnTo>
                    <a:pt x="373" y="637"/>
                  </a:lnTo>
                  <a:lnTo>
                    <a:pt x="387" y="634"/>
                  </a:lnTo>
                  <a:lnTo>
                    <a:pt x="401" y="630"/>
                  </a:lnTo>
                  <a:lnTo>
                    <a:pt x="413" y="627"/>
                  </a:lnTo>
                  <a:lnTo>
                    <a:pt x="425" y="623"/>
                  </a:lnTo>
                  <a:lnTo>
                    <a:pt x="437" y="620"/>
                  </a:lnTo>
                  <a:lnTo>
                    <a:pt x="464" y="610"/>
                  </a:lnTo>
                  <a:lnTo>
                    <a:pt x="490" y="597"/>
                  </a:lnTo>
                  <a:lnTo>
                    <a:pt x="514" y="585"/>
                  </a:lnTo>
                  <a:lnTo>
                    <a:pt x="537" y="570"/>
                  </a:lnTo>
                  <a:lnTo>
                    <a:pt x="559" y="554"/>
                  </a:lnTo>
                  <a:lnTo>
                    <a:pt x="578" y="537"/>
                  </a:lnTo>
                  <a:lnTo>
                    <a:pt x="597" y="518"/>
                  </a:lnTo>
                  <a:lnTo>
                    <a:pt x="615" y="497"/>
                  </a:lnTo>
                  <a:lnTo>
                    <a:pt x="628" y="478"/>
                  </a:lnTo>
                  <a:lnTo>
                    <a:pt x="640" y="458"/>
                  </a:lnTo>
                  <a:lnTo>
                    <a:pt x="649" y="437"/>
                  </a:lnTo>
                  <a:lnTo>
                    <a:pt x="656" y="416"/>
                  </a:lnTo>
                  <a:lnTo>
                    <a:pt x="661" y="394"/>
                  </a:lnTo>
                  <a:lnTo>
                    <a:pt x="666" y="371"/>
                  </a:lnTo>
                  <a:lnTo>
                    <a:pt x="668" y="346"/>
                  </a:lnTo>
                  <a:lnTo>
                    <a:pt x="670" y="320"/>
                  </a:lnTo>
                  <a:lnTo>
                    <a:pt x="668" y="283"/>
                  </a:lnTo>
                  <a:lnTo>
                    <a:pt x="663" y="251"/>
                  </a:lnTo>
                  <a:lnTo>
                    <a:pt x="653" y="218"/>
                  </a:lnTo>
                  <a:lnTo>
                    <a:pt x="640" y="1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713" y="1657"/>
              <a:ext cx="160" cy="161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7" y="4"/>
                </a:cxn>
                <a:cxn ang="0">
                  <a:pos x="98" y="12"/>
                </a:cxn>
                <a:cxn ang="0">
                  <a:pos x="71" y="28"/>
                </a:cxn>
                <a:cxn ang="0">
                  <a:pos x="46" y="47"/>
                </a:cxn>
                <a:cxn ang="0">
                  <a:pos x="27" y="71"/>
                </a:cxn>
                <a:cxn ang="0">
                  <a:pos x="12" y="99"/>
                </a:cxn>
                <a:cxn ang="0">
                  <a:pos x="3" y="128"/>
                </a:cxn>
                <a:cxn ang="0">
                  <a:pos x="0" y="161"/>
                </a:cxn>
                <a:cxn ang="0">
                  <a:pos x="3" y="194"/>
                </a:cxn>
                <a:cxn ang="0">
                  <a:pos x="12" y="223"/>
                </a:cxn>
                <a:cxn ang="0">
                  <a:pos x="27" y="251"/>
                </a:cxn>
                <a:cxn ang="0">
                  <a:pos x="46" y="275"/>
                </a:cxn>
                <a:cxn ang="0">
                  <a:pos x="71" y="294"/>
                </a:cxn>
                <a:cxn ang="0">
                  <a:pos x="98" y="309"/>
                </a:cxn>
                <a:cxn ang="0">
                  <a:pos x="127" y="318"/>
                </a:cxn>
                <a:cxn ang="0">
                  <a:pos x="160" y="321"/>
                </a:cxn>
                <a:cxn ang="0">
                  <a:pos x="193" y="318"/>
                </a:cxn>
                <a:cxn ang="0">
                  <a:pos x="222" y="309"/>
                </a:cxn>
                <a:cxn ang="0">
                  <a:pos x="250" y="294"/>
                </a:cxn>
                <a:cxn ang="0">
                  <a:pos x="272" y="275"/>
                </a:cxn>
                <a:cxn ang="0">
                  <a:pos x="291" y="251"/>
                </a:cxn>
                <a:cxn ang="0">
                  <a:pos x="307" y="223"/>
                </a:cxn>
                <a:cxn ang="0">
                  <a:pos x="316" y="194"/>
                </a:cxn>
                <a:cxn ang="0">
                  <a:pos x="319" y="161"/>
                </a:cxn>
                <a:cxn ang="0">
                  <a:pos x="316" y="128"/>
                </a:cxn>
                <a:cxn ang="0">
                  <a:pos x="307" y="99"/>
                </a:cxn>
                <a:cxn ang="0">
                  <a:pos x="291" y="71"/>
                </a:cxn>
                <a:cxn ang="0">
                  <a:pos x="272" y="47"/>
                </a:cxn>
                <a:cxn ang="0">
                  <a:pos x="250" y="28"/>
                </a:cxn>
                <a:cxn ang="0">
                  <a:pos x="222" y="12"/>
                </a:cxn>
                <a:cxn ang="0">
                  <a:pos x="193" y="4"/>
                </a:cxn>
                <a:cxn ang="0">
                  <a:pos x="160" y="0"/>
                </a:cxn>
              </a:cxnLst>
              <a:rect l="0" t="0" r="r" b="b"/>
              <a:pathLst>
                <a:path w="319" h="321">
                  <a:moveTo>
                    <a:pt x="160" y="0"/>
                  </a:moveTo>
                  <a:lnTo>
                    <a:pt x="127" y="4"/>
                  </a:lnTo>
                  <a:lnTo>
                    <a:pt x="98" y="12"/>
                  </a:lnTo>
                  <a:lnTo>
                    <a:pt x="71" y="28"/>
                  </a:lnTo>
                  <a:lnTo>
                    <a:pt x="46" y="47"/>
                  </a:lnTo>
                  <a:lnTo>
                    <a:pt x="27" y="71"/>
                  </a:lnTo>
                  <a:lnTo>
                    <a:pt x="12" y="99"/>
                  </a:lnTo>
                  <a:lnTo>
                    <a:pt x="3" y="128"/>
                  </a:lnTo>
                  <a:lnTo>
                    <a:pt x="0" y="161"/>
                  </a:lnTo>
                  <a:lnTo>
                    <a:pt x="3" y="194"/>
                  </a:lnTo>
                  <a:lnTo>
                    <a:pt x="12" y="223"/>
                  </a:lnTo>
                  <a:lnTo>
                    <a:pt x="27" y="251"/>
                  </a:lnTo>
                  <a:lnTo>
                    <a:pt x="46" y="275"/>
                  </a:lnTo>
                  <a:lnTo>
                    <a:pt x="71" y="294"/>
                  </a:lnTo>
                  <a:lnTo>
                    <a:pt x="98" y="309"/>
                  </a:lnTo>
                  <a:lnTo>
                    <a:pt x="127" y="318"/>
                  </a:lnTo>
                  <a:lnTo>
                    <a:pt x="160" y="321"/>
                  </a:lnTo>
                  <a:lnTo>
                    <a:pt x="193" y="318"/>
                  </a:lnTo>
                  <a:lnTo>
                    <a:pt x="222" y="309"/>
                  </a:lnTo>
                  <a:lnTo>
                    <a:pt x="250" y="294"/>
                  </a:lnTo>
                  <a:lnTo>
                    <a:pt x="272" y="275"/>
                  </a:lnTo>
                  <a:lnTo>
                    <a:pt x="291" y="251"/>
                  </a:lnTo>
                  <a:lnTo>
                    <a:pt x="307" y="223"/>
                  </a:lnTo>
                  <a:lnTo>
                    <a:pt x="316" y="194"/>
                  </a:lnTo>
                  <a:lnTo>
                    <a:pt x="319" y="161"/>
                  </a:lnTo>
                  <a:lnTo>
                    <a:pt x="316" y="128"/>
                  </a:lnTo>
                  <a:lnTo>
                    <a:pt x="307" y="99"/>
                  </a:lnTo>
                  <a:lnTo>
                    <a:pt x="291" y="71"/>
                  </a:lnTo>
                  <a:lnTo>
                    <a:pt x="272" y="47"/>
                  </a:lnTo>
                  <a:lnTo>
                    <a:pt x="250" y="28"/>
                  </a:lnTo>
                  <a:lnTo>
                    <a:pt x="222" y="12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1" name="Freeform 37"/>
            <p:cNvSpPr>
              <a:spLocks/>
            </p:cNvSpPr>
            <p:nvPr/>
          </p:nvSpPr>
          <p:spPr bwMode="auto">
            <a:xfrm>
              <a:off x="702" y="1314"/>
              <a:ext cx="107" cy="111"/>
            </a:xfrm>
            <a:custGeom>
              <a:avLst/>
              <a:gdLst/>
              <a:ahLst/>
              <a:cxnLst>
                <a:cxn ang="0">
                  <a:pos x="43" y="175"/>
                </a:cxn>
                <a:cxn ang="0">
                  <a:pos x="31" y="175"/>
                </a:cxn>
                <a:cxn ang="0">
                  <a:pos x="21" y="173"/>
                </a:cxn>
                <a:cxn ang="0">
                  <a:pos x="11" y="170"/>
                </a:cxn>
                <a:cxn ang="0">
                  <a:pos x="0" y="166"/>
                </a:cxn>
                <a:cxn ang="0">
                  <a:pos x="9" y="178"/>
                </a:cxn>
                <a:cxn ang="0">
                  <a:pos x="19" y="190"/>
                </a:cxn>
                <a:cxn ang="0">
                  <a:pos x="30" y="199"/>
                </a:cxn>
                <a:cxn ang="0">
                  <a:pos x="42" y="208"/>
                </a:cxn>
                <a:cxn ang="0">
                  <a:pos x="56" y="214"/>
                </a:cxn>
                <a:cxn ang="0">
                  <a:pos x="69" y="220"/>
                </a:cxn>
                <a:cxn ang="0">
                  <a:pos x="83" y="221"/>
                </a:cxn>
                <a:cxn ang="0">
                  <a:pos x="99" y="223"/>
                </a:cxn>
                <a:cxn ang="0">
                  <a:pos x="123" y="221"/>
                </a:cxn>
                <a:cxn ang="0">
                  <a:pos x="144" y="214"/>
                </a:cxn>
                <a:cxn ang="0">
                  <a:pos x="163" y="204"/>
                </a:cxn>
                <a:cxn ang="0">
                  <a:pos x="180" y="189"/>
                </a:cxn>
                <a:cxn ang="0">
                  <a:pos x="195" y="171"/>
                </a:cxn>
                <a:cxn ang="0">
                  <a:pos x="206" y="152"/>
                </a:cxn>
                <a:cxn ang="0">
                  <a:pos x="213" y="132"/>
                </a:cxn>
                <a:cxn ang="0">
                  <a:pos x="214" y="107"/>
                </a:cxn>
                <a:cxn ang="0">
                  <a:pos x="213" y="90"/>
                </a:cxn>
                <a:cxn ang="0">
                  <a:pos x="209" y="73"/>
                </a:cxn>
                <a:cxn ang="0">
                  <a:pos x="202" y="57"/>
                </a:cxn>
                <a:cxn ang="0">
                  <a:pos x="194" y="42"/>
                </a:cxn>
                <a:cxn ang="0">
                  <a:pos x="183" y="30"/>
                </a:cxn>
                <a:cxn ang="0">
                  <a:pos x="171" y="18"/>
                </a:cxn>
                <a:cxn ang="0">
                  <a:pos x="157" y="7"/>
                </a:cxn>
                <a:cxn ang="0">
                  <a:pos x="142" y="0"/>
                </a:cxn>
                <a:cxn ang="0">
                  <a:pos x="149" y="14"/>
                </a:cxn>
                <a:cxn ang="0">
                  <a:pos x="154" y="28"/>
                </a:cxn>
                <a:cxn ang="0">
                  <a:pos x="157" y="44"/>
                </a:cxn>
                <a:cxn ang="0">
                  <a:pos x="159" y="61"/>
                </a:cxn>
                <a:cxn ang="0">
                  <a:pos x="157" y="83"/>
                </a:cxn>
                <a:cxn ang="0">
                  <a:pos x="150" y="104"/>
                </a:cxn>
                <a:cxn ang="0">
                  <a:pos x="140" y="125"/>
                </a:cxn>
                <a:cxn ang="0">
                  <a:pos x="125" y="140"/>
                </a:cxn>
                <a:cxn ang="0">
                  <a:pos x="107" y="156"/>
                </a:cxn>
                <a:cxn ang="0">
                  <a:pos x="88" y="166"/>
                </a:cxn>
                <a:cxn ang="0">
                  <a:pos x="68" y="173"/>
                </a:cxn>
                <a:cxn ang="0">
                  <a:pos x="43" y="175"/>
                </a:cxn>
              </a:cxnLst>
              <a:rect l="0" t="0" r="r" b="b"/>
              <a:pathLst>
                <a:path w="214" h="223">
                  <a:moveTo>
                    <a:pt x="43" y="175"/>
                  </a:moveTo>
                  <a:lnTo>
                    <a:pt x="31" y="175"/>
                  </a:lnTo>
                  <a:lnTo>
                    <a:pt x="21" y="173"/>
                  </a:lnTo>
                  <a:lnTo>
                    <a:pt x="11" y="170"/>
                  </a:lnTo>
                  <a:lnTo>
                    <a:pt x="0" y="166"/>
                  </a:lnTo>
                  <a:lnTo>
                    <a:pt x="9" y="178"/>
                  </a:lnTo>
                  <a:lnTo>
                    <a:pt x="19" y="190"/>
                  </a:lnTo>
                  <a:lnTo>
                    <a:pt x="30" y="199"/>
                  </a:lnTo>
                  <a:lnTo>
                    <a:pt x="42" y="208"/>
                  </a:lnTo>
                  <a:lnTo>
                    <a:pt x="56" y="214"/>
                  </a:lnTo>
                  <a:lnTo>
                    <a:pt x="69" y="220"/>
                  </a:lnTo>
                  <a:lnTo>
                    <a:pt x="83" y="221"/>
                  </a:lnTo>
                  <a:lnTo>
                    <a:pt x="99" y="223"/>
                  </a:lnTo>
                  <a:lnTo>
                    <a:pt x="123" y="221"/>
                  </a:lnTo>
                  <a:lnTo>
                    <a:pt x="144" y="214"/>
                  </a:lnTo>
                  <a:lnTo>
                    <a:pt x="163" y="204"/>
                  </a:lnTo>
                  <a:lnTo>
                    <a:pt x="180" y="189"/>
                  </a:lnTo>
                  <a:lnTo>
                    <a:pt x="195" y="171"/>
                  </a:lnTo>
                  <a:lnTo>
                    <a:pt x="206" y="152"/>
                  </a:lnTo>
                  <a:lnTo>
                    <a:pt x="213" y="132"/>
                  </a:lnTo>
                  <a:lnTo>
                    <a:pt x="214" y="107"/>
                  </a:lnTo>
                  <a:lnTo>
                    <a:pt x="213" y="90"/>
                  </a:lnTo>
                  <a:lnTo>
                    <a:pt x="209" y="73"/>
                  </a:lnTo>
                  <a:lnTo>
                    <a:pt x="202" y="57"/>
                  </a:lnTo>
                  <a:lnTo>
                    <a:pt x="194" y="42"/>
                  </a:lnTo>
                  <a:lnTo>
                    <a:pt x="183" y="30"/>
                  </a:lnTo>
                  <a:lnTo>
                    <a:pt x="171" y="18"/>
                  </a:lnTo>
                  <a:lnTo>
                    <a:pt x="157" y="7"/>
                  </a:lnTo>
                  <a:lnTo>
                    <a:pt x="142" y="0"/>
                  </a:lnTo>
                  <a:lnTo>
                    <a:pt x="149" y="14"/>
                  </a:lnTo>
                  <a:lnTo>
                    <a:pt x="154" y="28"/>
                  </a:lnTo>
                  <a:lnTo>
                    <a:pt x="157" y="44"/>
                  </a:lnTo>
                  <a:lnTo>
                    <a:pt x="159" y="61"/>
                  </a:lnTo>
                  <a:lnTo>
                    <a:pt x="157" y="83"/>
                  </a:lnTo>
                  <a:lnTo>
                    <a:pt x="150" y="104"/>
                  </a:lnTo>
                  <a:lnTo>
                    <a:pt x="140" y="125"/>
                  </a:lnTo>
                  <a:lnTo>
                    <a:pt x="125" y="140"/>
                  </a:lnTo>
                  <a:lnTo>
                    <a:pt x="107" y="156"/>
                  </a:lnTo>
                  <a:lnTo>
                    <a:pt x="88" y="166"/>
                  </a:lnTo>
                  <a:lnTo>
                    <a:pt x="68" y="173"/>
                  </a:lnTo>
                  <a:lnTo>
                    <a:pt x="43" y="175"/>
                  </a:lnTo>
                  <a:close/>
                </a:path>
              </a:pathLst>
            </a:custGeom>
            <a:solidFill>
              <a:srgbClr val="D19B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2" name="Freeform 38"/>
            <p:cNvSpPr>
              <a:spLocks/>
            </p:cNvSpPr>
            <p:nvPr/>
          </p:nvSpPr>
          <p:spPr bwMode="auto">
            <a:xfrm>
              <a:off x="744" y="1684"/>
              <a:ext cx="106" cy="111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8" y="14"/>
                </a:cxn>
                <a:cxn ang="0">
                  <a:pos x="153" y="27"/>
                </a:cxn>
                <a:cxn ang="0">
                  <a:pos x="155" y="43"/>
                </a:cxn>
                <a:cxn ang="0">
                  <a:pos x="157" y="60"/>
                </a:cxn>
                <a:cxn ang="0">
                  <a:pos x="155" y="83"/>
                </a:cxn>
                <a:cxn ang="0">
                  <a:pos x="148" y="103"/>
                </a:cxn>
                <a:cxn ang="0">
                  <a:pos x="138" y="124"/>
                </a:cxn>
                <a:cxn ang="0">
                  <a:pos x="124" y="140"/>
                </a:cxn>
                <a:cxn ang="0">
                  <a:pos x="107" y="155"/>
                </a:cxn>
                <a:cxn ang="0">
                  <a:pos x="88" y="165"/>
                </a:cxn>
                <a:cxn ang="0">
                  <a:pos x="65" y="172"/>
                </a:cxn>
                <a:cxn ang="0">
                  <a:pos x="43" y="174"/>
                </a:cxn>
                <a:cxn ang="0">
                  <a:pos x="31" y="174"/>
                </a:cxn>
                <a:cxn ang="0">
                  <a:pos x="21" y="172"/>
                </a:cxn>
                <a:cxn ang="0">
                  <a:pos x="10" y="169"/>
                </a:cxn>
                <a:cxn ang="0">
                  <a:pos x="0" y="165"/>
                </a:cxn>
                <a:cxn ang="0">
                  <a:pos x="9" y="178"/>
                </a:cxn>
                <a:cxn ang="0">
                  <a:pos x="19" y="190"/>
                </a:cxn>
                <a:cxn ang="0">
                  <a:pos x="29" y="198"/>
                </a:cxn>
                <a:cxn ang="0">
                  <a:pos x="41" y="207"/>
                </a:cxn>
                <a:cxn ang="0">
                  <a:pos x="55" y="214"/>
                </a:cxn>
                <a:cxn ang="0">
                  <a:pos x="69" y="219"/>
                </a:cxn>
                <a:cxn ang="0">
                  <a:pos x="83" y="221"/>
                </a:cxn>
                <a:cxn ang="0">
                  <a:pos x="98" y="222"/>
                </a:cxn>
                <a:cxn ang="0">
                  <a:pos x="121" y="221"/>
                </a:cxn>
                <a:cxn ang="0">
                  <a:pos x="143" y="214"/>
                </a:cxn>
                <a:cxn ang="0">
                  <a:pos x="162" y="203"/>
                </a:cxn>
                <a:cxn ang="0">
                  <a:pos x="179" y="188"/>
                </a:cxn>
                <a:cxn ang="0">
                  <a:pos x="193" y="171"/>
                </a:cxn>
                <a:cxn ang="0">
                  <a:pos x="204" y="152"/>
                </a:cxn>
                <a:cxn ang="0">
                  <a:pos x="210" y="131"/>
                </a:cxn>
                <a:cxn ang="0">
                  <a:pos x="212" y="107"/>
                </a:cxn>
                <a:cxn ang="0">
                  <a:pos x="210" y="90"/>
                </a:cxn>
                <a:cxn ang="0">
                  <a:pos x="207" y="72"/>
                </a:cxn>
                <a:cxn ang="0">
                  <a:pos x="200" y="57"/>
                </a:cxn>
                <a:cxn ang="0">
                  <a:pos x="193" y="41"/>
                </a:cxn>
                <a:cxn ang="0">
                  <a:pos x="183" y="29"/>
                </a:cxn>
                <a:cxn ang="0">
                  <a:pos x="171" y="17"/>
                </a:cxn>
                <a:cxn ang="0">
                  <a:pos x="157" y="7"/>
                </a:cxn>
                <a:cxn ang="0">
                  <a:pos x="141" y="0"/>
                </a:cxn>
              </a:cxnLst>
              <a:rect l="0" t="0" r="r" b="b"/>
              <a:pathLst>
                <a:path w="212" h="222">
                  <a:moveTo>
                    <a:pt x="141" y="0"/>
                  </a:moveTo>
                  <a:lnTo>
                    <a:pt x="148" y="14"/>
                  </a:lnTo>
                  <a:lnTo>
                    <a:pt x="153" y="27"/>
                  </a:lnTo>
                  <a:lnTo>
                    <a:pt x="155" y="43"/>
                  </a:lnTo>
                  <a:lnTo>
                    <a:pt x="157" y="60"/>
                  </a:lnTo>
                  <a:lnTo>
                    <a:pt x="155" y="83"/>
                  </a:lnTo>
                  <a:lnTo>
                    <a:pt x="148" y="103"/>
                  </a:lnTo>
                  <a:lnTo>
                    <a:pt x="138" y="124"/>
                  </a:lnTo>
                  <a:lnTo>
                    <a:pt x="124" y="140"/>
                  </a:lnTo>
                  <a:lnTo>
                    <a:pt x="107" y="155"/>
                  </a:lnTo>
                  <a:lnTo>
                    <a:pt x="88" y="165"/>
                  </a:lnTo>
                  <a:lnTo>
                    <a:pt x="65" y="172"/>
                  </a:lnTo>
                  <a:lnTo>
                    <a:pt x="43" y="174"/>
                  </a:lnTo>
                  <a:lnTo>
                    <a:pt x="31" y="174"/>
                  </a:lnTo>
                  <a:lnTo>
                    <a:pt x="21" y="172"/>
                  </a:lnTo>
                  <a:lnTo>
                    <a:pt x="10" y="169"/>
                  </a:lnTo>
                  <a:lnTo>
                    <a:pt x="0" y="165"/>
                  </a:lnTo>
                  <a:lnTo>
                    <a:pt x="9" y="178"/>
                  </a:lnTo>
                  <a:lnTo>
                    <a:pt x="19" y="190"/>
                  </a:lnTo>
                  <a:lnTo>
                    <a:pt x="29" y="198"/>
                  </a:lnTo>
                  <a:lnTo>
                    <a:pt x="41" y="207"/>
                  </a:lnTo>
                  <a:lnTo>
                    <a:pt x="55" y="214"/>
                  </a:lnTo>
                  <a:lnTo>
                    <a:pt x="69" y="219"/>
                  </a:lnTo>
                  <a:lnTo>
                    <a:pt x="83" y="221"/>
                  </a:lnTo>
                  <a:lnTo>
                    <a:pt x="98" y="222"/>
                  </a:lnTo>
                  <a:lnTo>
                    <a:pt x="121" y="221"/>
                  </a:lnTo>
                  <a:lnTo>
                    <a:pt x="143" y="214"/>
                  </a:lnTo>
                  <a:lnTo>
                    <a:pt x="162" y="203"/>
                  </a:lnTo>
                  <a:lnTo>
                    <a:pt x="179" y="188"/>
                  </a:lnTo>
                  <a:lnTo>
                    <a:pt x="193" y="171"/>
                  </a:lnTo>
                  <a:lnTo>
                    <a:pt x="204" y="152"/>
                  </a:lnTo>
                  <a:lnTo>
                    <a:pt x="210" y="131"/>
                  </a:lnTo>
                  <a:lnTo>
                    <a:pt x="212" y="107"/>
                  </a:lnTo>
                  <a:lnTo>
                    <a:pt x="210" y="90"/>
                  </a:lnTo>
                  <a:lnTo>
                    <a:pt x="207" y="72"/>
                  </a:lnTo>
                  <a:lnTo>
                    <a:pt x="200" y="57"/>
                  </a:lnTo>
                  <a:lnTo>
                    <a:pt x="193" y="41"/>
                  </a:lnTo>
                  <a:lnTo>
                    <a:pt x="183" y="29"/>
                  </a:lnTo>
                  <a:lnTo>
                    <a:pt x="171" y="17"/>
                  </a:lnTo>
                  <a:lnTo>
                    <a:pt x="157" y="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D19B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3" name="Freeform 39"/>
            <p:cNvSpPr>
              <a:spLocks/>
            </p:cNvSpPr>
            <p:nvPr/>
          </p:nvSpPr>
          <p:spPr bwMode="auto">
            <a:xfrm>
              <a:off x="693" y="1309"/>
              <a:ext cx="88" cy="9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2" y="131"/>
                </a:cxn>
                <a:cxn ang="0">
                  <a:pos x="5" y="147"/>
                </a:cxn>
                <a:cxn ang="0">
                  <a:pos x="10" y="160"/>
                </a:cxn>
                <a:cxn ang="0">
                  <a:pos x="17" y="174"/>
                </a:cxn>
                <a:cxn ang="0">
                  <a:pos x="28" y="178"/>
                </a:cxn>
                <a:cxn ang="0">
                  <a:pos x="38" y="181"/>
                </a:cxn>
                <a:cxn ang="0">
                  <a:pos x="48" y="183"/>
                </a:cxn>
                <a:cxn ang="0">
                  <a:pos x="60" y="183"/>
                </a:cxn>
                <a:cxn ang="0">
                  <a:pos x="85" y="181"/>
                </a:cxn>
                <a:cxn ang="0">
                  <a:pos x="105" y="174"/>
                </a:cxn>
                <a:cxn ang="0">
                  <a:pos x="124" y="164"/>
                </a:cxn>
                <a:cxn ang="0">
                  <a:pos x="142" y="148"/>
                </a:cxn>
                <a:cxn ang="0">
                  <a:pos x="157" y="133"/>
                </a:cxn>
                <a:cxn ang="0">
                  <a:pos x="167" y="112"/>
                </a:cxn>
                <a:cxn ang="0">
                  <a:pos x="174" y="91"/>
                </a:cxn>
                <a:cxn ang="0">
                  <a:pos x="176" y="69"/>
                </a:cxn>
                <a:cxn ang="0">
                  <a:pos x="174" y="52"/>
                </a:cxn>
                <a:cxn ang="0">
                  <a:pos x="171" y="36"/>
                </a:cxn>
                <a:cxn ang="0">
                  <a:pos x="166" y="22"/>
                </a:cxn>
                <a:cxn ang="0">
                  <a:pos x="159" y="8"/>
                </a:cxn>
                <a:cxn ang="0">
                  <a:pos x="148" y="5"/>
                </a:cxn>
                <a:cxn ang="0">
                  <a:pos x="138" y="2"/>
                </a:cxn>
                <a:cxn ang="0">
                  <a:pos x="128" y="0"/>
                </a:cxn>
                <a:cxn ang="0">
                  <a:pos x="116" y="0"/>
                </a:cxn>
                <a:cxn ang="0">
                  <a:pos x="92" y="2"/>
                </a:cxn>
                <a:cxn ang="0">
                  <a:pos x="71" y="8"/>
                </a:cxn>
                <a:cxn ang="0">
                  <a:pos x="52" y="19"/>
                </a:cxn>
                <a:cxn ang="0">
                  <a:pos x="35" y="34"/>
                </a:cxn>
                <a:cxn ang="0">
                  <a:pos x="19" y="52"/>
                </a:cxn>
                <a:cxn ang="0">
                  <a:pos x="9" y="71"/>
                </a:cxn>
                <a:cxn ang="0">
                  <a:pos x="2" y="91"/>
                </a:cxn>
                <a:cxn ang="0">
                  <a:pos x="0" y="115"/>
                </a:cxn>
              </a:cxnLst>
              <a:rect l="0" t="0" r="r" b="b"/>
              <a:pathLst>
                <a:path w="176" h="183">
                  <a:moveTo>
                    <a:pt x="0" y="115"/>
                  </a:moveTo>
                  <a:lnTo>
                    <a:pt x="2" y="131"/>
                  </a:lnTo>
                  <a:lnTo>
                    <a:pt x="5" y="147"/>
                  </a:lnTo>
                  <a:lnTo>
                    <a:pt x="10" y="160"/>
                  </a:lnTo>
                  <a:lnTo>
                    <a:pt x="17" y="174"/>
                  </a:lnTo>
                  <a:lnTo>
                    <a:pt x="28" y="178"/>
                  </a:lnTo>
                  <a:lnTo>
                    <a:pt x="38" y="181"/>
                  </a:lnTo>
                  <a:lnTo>
                    <a:pt x="48" y="183"/>
                  </a:lnTo>
                  <a:lnTo>
                    <a:pt x="60" y="183"/>
                  </a:lnTo>
                  <a:lnTo>
                    <a:pt x="85" y="181"/>
                  </a:lnTo>
                  <a:lnTo>
                    <a:pt x="105" y="174"/>
                  </a:lnTo>
                  <a:lnTo>
                    <a:pt x="124" y="164"/>
                  </a:lnTo>
                  <a:lnTo>
                    <a:pt x="142" y="148"/>
                  </a:lnTo>
                  <a:lnTo>
                    <a:pt x="157" y="133"/>
                  </a:lnTo>
                  <a:lnTo>
                    <a:pt x="167" y="112"/>
                  </a:lnTo>
                  <a:lnTo>
                    <a:pt x="174" y="91"/>
                  </a:lnTo>
                  <a:lnTo>
                    <a:pt x="176" y="69"/>
                  </a:lnTo>
                  <a:lnTo>
                    <a:pt x="174" y="52"/>
                  </a:lnTo>
                  <a:lnTo>
                    <a:pt x="171" y="36"/>
                  </a:lnTo>
                  <a:lnTo>
                    <a:pt x="166" y="22"/>
                  </a:lnTo>
                  <a:lnTo>
                    <a:pt x="159" y="8"/>
                  </a:lnTo>
                  <a:lnTo>
                    <a:pt x="148" y="5"/>
                  </a:lnTo>
                  <a:lnTo>
                    <a:pt x="138" y="2"/>
                  </a:lnTo>
                  <a:lnTo>
                    <a:pt x="128" y="0"/>
                  </a:lnTo>
                  <a:lnTo>
                    <a:pt x="116" y="0"/>
                  </a:lnTo>
                  <a:lnTo>
                    <a:pt x="92" y="2"/>
                  </a:lnTo>
                  <a:lnTo>
                    <a:pt x="71" y="8"/>
                  </a:lnTo>
                  <a:lnTo>
                    <a:pt x="52" y="19"/>
                  </a:lnTo>
                  <a:lnTo>
                    <a:pt x="35" y="34"/>
                  </a:lnTo>
                  <a:lnTo>
                    <a:pt x="19" y="52"/>
                  </a:lnTo>
                  <a:lnTo>
                    <a:pt x="9" y="71"/>
                  </a:lnTo>
                  <a:lnTo>
                    <a:pt x="2" y="91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FFC9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4" name="Freeform 40"/>
            <p:cNvSpPr>
              <a:spLocks/>
            </p:cNvSpPr>
            <p:nvPr/>
          </p:nvSpPr>
          <p:spPr bwMode="auto">
            <a:xfrm>
              <a:off x="735" y="1680"/>
              <a:ext cx="87" cy="91"/>
            </a:xfrm>
            <a:custGeom>
              <a:avLst/>
              <a:gdLst/>
              <a:ahLst/>
              <a:cxnLst>
                <a:cxn ang="0">
                  <a:pos x="174" y="69"/>
                </a:cxn>
                <a:cxn ang="0">
                  <a:pos x="172" y="52"/>
                </a:cxn>
                <a:cxn ang="0">
                  <a:pos x="170" y="36"/>
                </a:cxn>
                <a:cxn ang="0">
                  <a:pos x="165" y="23"/>
                </a:cxn>
                <a:cxn ang="0">
                  <a:pos x="158" y="9"/>
                </a:cxn>
                <a:cxn ang="0">
                  <a:pos x="148" y="5"/>
                </a:cxn>
                <a:cxn ang="0">
                  <a:pos x="138" y="2"/>
                </a:cxn>
                <a:cxn ang="0">
                  <a:pos x="127" y="0"/>
                </a:cxn>
                <a:cxn ang="0">
                  <a:pos x="115" y="0"/>
                </a:cxn>
                <a:cxn ang="0">
                  <a:pos x="91" y="2"/>
                </a:cxn>
                <a:cxn ang="0">
                  <a:pos x="70" y="9"/>
                </a:cxn>
                <a:cxn ang="0">
                  <a:pos x="51" y="19"/>
                </a:cxn>
                <a:cxn ang="0">
                  <a:pos x="34" y="35"/>
                </a:cxn>
                <a:cxn ang="0">
                  <a:pos x="19" y="52"/>
                </a:cxn>
                <a:cxn ang="0">
                  <a:pos x="8" y="71"/>
                </a:cxn>
                <a:cxn ang="0">
                  <a:pos x="1" y="92"/>
                </a:cxn>
                <a:cxn ang="0">
                  <a:pos x="0" y="116"/>
                </a:cxn>
                <a:cxn ang="0">
                  <a:pos x="1" y="131"/>
                </a:cxn>
                <a:cxn ang="0">
                  <a:pos x="5" y="147"/>
                </a:cxn>
                <a:cxn ang="0">
                  <a:pos x="10" y="161"/>
                </a:cxn>
                <a:cxn ang="0">
                  <a:pos x="17" y="174"/>
                </a:cxn>
                <a:cxn ang="0">
                  <a:pos x="27" y="178"/>
                </a:cxn>
                <a:cxn ang="0">
                  <a:pos x="38" y="181"/>
                </a:cxn>
                <a:cxn ang="0">
                  <a:pos x="48" y="183"/>
                </a:cxn>
                <a:cxn ang="0">
                  <a:pos x="60" y="183"/>
                </a:cxn>
                <a:cxn ang="0">
                  <a:pos x="82" y="181"/>
                </a:cxn>
                <a:cxn ang="0">
                  <a:pos x="105" y="174"/>
                </a:cxn>
                <a:cxn ang="0">
                  <a:pos x="124" y="164"/>
                </a:cxn>
                <a:cxn ang="0">
                  <a:pos x="141" y="149"/>
                </a:cxn>
                <a:cxn ang="0">
                  <a:pos x="155" y="133"/>
                </a:cxn>
                <a:cxn ang="0">
                  <a:pos x="165" y="112"/>
                </a:cxn>
                <a:cxn ang="0">
                  <a:pos x="172" y="92"/>
                </a:cxn>
                <a:cxn ang="0">
                  <a:pos x="174" y="69"/>
                </a:cxn>
              </a:cxnLst>
              <a:rect l="0" t="0" r="r" b="b"/>
              <a:pathLst>
                <a:path w="174" h="183">
                  <a:moveTo>
                    <a:pt x="174" y="69"/>
                  </a:moveTo>
                  <a:lnTo>
                    <a:pt x="172" y="52"/>
                  </a:lnTo>
                  <a:lnTo>
                    <a:pt x="170" y="36"/>
                  </a:lnTo>
                  <a:lnTo>
                    <a:pt x="165" y="23"/>
                  </a:lnTo>
                  <a:lnTo>
                    <a:pt x="158" y="9"/>
                  </a:lnTo>
                  <a:lnTo>
                    <a:pt x="148" y="5"/>
                  </a:lnTo>
                  <a:lnTo>
                    <a:pt x="138" y="2"/>
                  </a:lnTo>
                  <a:lnTo>
                    <a:pt x="127" y="0"/>
                  </a:lnTo>
                  <a:lnTo>
                    <a:pt x="115" y="0"/>
                  </a:lnTo>
                  <a:lnTo>
                    <a:pt x="91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5"/>
                  </a:lnTo>
                  <a:lnTo>
                    <a:pt x="19" y="52"/>
                  </a:lnTo>
                  <a:lnTo>
                    <a:pt x="8" y="71"/>
                  </a:lnTo>
                  <a:lnTo>
                    <a:pt x="1" y="92"/>
                  </a:lnTo>
                  <a:lnTo>
                    <a:pt x="0" y="116"/>
                  </a:lnTo>
                  <a:lnTo>
                    <a:pt x="1" y="131"/>
                  </a:lnTo>
                  <a:lnTo>
                    <a:pt x="5" y="147"/>
                  </a:lnTo>
                  <a:lnTo>
                    <a:pt x="10" y="161"/>
                  </a:lnTo>
                  <a:lnTo>
                    <a:pt x="17" y="174"/>
                  </a:lnTo>
                  <a:lnTo>
                    <a:pt x="27" y="178"/>
                  </a:lnTo>
                  <a:lnTo>
                    <a:pt x="38" y="181"/>
                  </a:lnTo>
                  <a:lnTo>
                    <a:pt x="48" y="183"/>
                  </a:lnTo>
                  <a:lnTo>
                    <a:pt x="60" y="183"/>
                  </a:lnTo>
                  <a:lnTo>
                    <a:pt x="82" y="181"/>
                  </a:lnTo>
                  <a:lnTo>
                    <a:pt x="105" y="174"/>
                  </a:lnTo>
                  <a:lnTo>
                    <a:pt x="124" y="164"/>
                  </a:lnTo>
                  <a:lnTo>
                    <a:pt x="141" y="149"/>
                  </a:lnTo>
                  <a:lnTo>
                    <a:pt x="155" y="133"/>
                  </a:lnTo>
                  <a:lnTo>
                    <a:pt x="165" y="112"/>
                  </a:lnTo>
                  <a:lnTo>
                    <a:pt x="172" y="92"/>
                  </a:lnTo>
                  <a:lnTo>
                    <a:pt x="174" y="69"/>
                  </a:lnTo>
                  <a:close/>
                </a:path>
              </a:pathLst>
            </a:custGeom>
            <a:solidFill>
              <a:srgbClr val="FFC9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810" y="1316"/>
              <a:ext cx="174" cy="259"/>
            </a:xfrm>
            <a:custGeom>
              <a:avLst/>
              <a:gdLst/>
              <a:ahLst/>
              <a:cxnLst>
                <a:cxn ang="0">
                  <a:pos x="318" y="107"/>
                </a:cxn>
                <a:cxn ang="0">
                  <a:pos x="304" y="82"/>
                </a:cxn>
                <a:cxn ang="0">
                  <a:pos x="287" y="60"/>
                </a:cxn>
                <a:cxn ang="0">
                  <a:pos x="266" y="39"/>
                </a:cxn>
                <a:cxn ang="0">
                  <a:pos x="249" y="26"/>
                </a:cxn>
                <a:cxn ang="0">
                  <a:pos x="235" y="19"/>
                </a:cxn>
                <a:cxn ang="0">
                  <a:pos x="223" y="10"/>
                </a:cxn>
                <a:cxn ang="0">
                  <a:pos x="209" y="3"/>
                </a:cxn>
                <a:cxn ang="0">
                  <a:pos x="212" y="19"/>
                </a:cxn>
                <a:cxn ang="0">
                  <a:pos x="233" y="63"/>
                </a:cxn>
                <a:cxn ang="0">
                  <a:pos x="247" y="115"/>
                </a:cxn>
                <a:cxn ang="0">
                  <a:pos x="255" y="174"/>
                </a:cxn>
                <a:cxn ang="0">
                  <a:pos x="255" y="240"/>
                </a:cxn>
                <a:cxn ang="0">
                  <a:pos x="235" y="307"/>
                </a:cxn>
                <a:cxn ang="0">
                  <a:pos x="193" y="369"/>
                </a:cxn>
                <a:cxn ang="0">
                  <a:pos x="133" y="421"/>
                </a:cxn>
                <a:cxn ang="0">
                  <a:pos x="62" y="454"/>
                </a:cxn>
                <a:cxn ang="0">
                  <a:pos x="17" y="478"/>
                </a:cxn>
                <a:cxn ang="0">
                  <a:pos x="0" y="495"/>
                </a:cxn>
                <a:cxn ang="0">
                  <a:pos x="4" y="510"/>
                </a:cxn>
                <a:cxn ang="0">
                  <a:pos x="29" y="516"/>
                </a:cxn>
                <a:cxn ang="0">
                  <a:pos x="67" y="510"/>
                </a:cxn>
                <a:cxn ang="0">
                  <a:pos x="100" y="504"/>
                </a:cxn>
                <a:cxn ang="0">
                  <a:pos x="131" y="497"/>
                </a:cxn>
                <a:cxn ang="0">
                  <a:pos x="169" y="481"/>
                </a:cxn>
                <a:cxn ang="0">
                  <a:pos x="214" y="460"/>
                </a:cxn>
                <a:cxn ang="0">
                  <a:pos x="254" y="433"/>
                </a:cxn>
                <a:cxn ang="0">
                  <a:pos x="287" y="400"/>
                </a:cxn>
                <a:cxn ang="0">
                  <a:pos x="312" y="367"/>
                </a:cxn>
                <a:cxn ang="0">
                  <a:pos x="330" y="333"/>
                </a:cxn>
                <a:cxn ang="0">
                  <a:pos x="342" y="296"/>
                </a:cxn>
                <a:cxn ang="0">
                  <a:pos x="349" y="255"/>
                </a:cxn>
                <a:cxn ang="0">
                  <a:pos x="347" y="202"/>
                </a:cxn>
                <a:cxn ang="0">
                  <a:pos x="335" y="145"/>
                </a:cxn>
              </a:cxnLst>
              <a:rect l="0" t="0" r="r" b="b"/>
              <a:pathLst>
                <a:path w="349" h="517">
                  <a:moveTo>
                    <a:pt x="324" y="119"/>
                  </a:moveTo>
                  <a:lnTo>
                    <a:pt x="318" y="107"/>
                  </a:lnTo>
                  <a:lnTo>
                    <a:pt x="311" y="95"/>
                  </a:lnTo>
                  <a:lnTo>
                    <a:pt x="304" y="82"/>
                  </a:lnTo>
                  <a:lnTo>
                    <a:pt x="295" y="70"/>
                  </a:lnTo>
                  <a:lnTo>
                    <a:pt x="287" y="60"/>
                  </a:lnTo>
                  <a:lnTo>
                    <a:pt x="276" y="50"/>
                  </a:lnTo>
                  <a:lnTo>
                    <a:pt x="266" y="39"/>
                  </a:lnTo>
                  <a:lnTo>
                    <a:pt x="254" y="31"/>
                  </a:lnTo>
                  <a:lnTo>
                    <a:pt x="249" y="26"/>
                  </a:lnTo>
                  <a:lnTo>
                    <a:pt x="242" y="22"/>
                  </a:lnTo>
                  <a:lnTo>
                    <a:pt x="235" y="19"/>
                  </a:lnTo>
                  <a:lnTo>
                    <a:pt x="228" y="13"/>
                  </a:lnTo>
                  <a:lnTo>
                    <a:pt x="223" y="10"/>
                  </a:lnTo>
                  <a:lnTo>
                    <a:pt x="216" y="7"/>
                  </a:lnTo>
                  <a:lnTo>
                    <a:pt x="209" y="3"/>
                  </a:lnTo>
                  <a:lnTo>
                    <a:pt x="202" y="0"/>
                  </a:lnTo>
                  <a:lnTo>
                    <a:pt x="212" y="19"/>
                  </a:lnTo>
                  <a:lnTo>
                    <a:pt x="223" y="39"/>
                  </a:lnTo>
                  <a:lnTo>
                    <a:pt x="233" y="63"/>
                  </a:lnTo>
                  <a:lnTo>
                    <a:pt x="240" y="88"/>
                  </a:lnTo>
                  <a:lnTo>
                    <a:pt x="247" y="115"/>
                  </a:lnTo>
                  <a:lnTo>
                    <a:pt x="252" y="143"/>
                  </a:lnTo>
                  <a:lnTo>
                    <a:pt x="255" y="174"/>
                  </a:lnTo>
                  <a:lnTo>
                    <a:pt x="257" y="207"/>
                  </a:lnTo>
                  <a:lnTo>
                    <a:pt x="255" y="240"/>
                  </a:lnTo>
                  <a:lnTo>
                    <a:pt x="247" y="274"/>
                  </a:lnTo>
                  <a:lnTo>
                    <a:pt x="235" y="307"/>
                  </a:lnTo>
                  <a:lnTo>
                    <a:pt x="217" y="340"/>
                  </a:lnTo>
                  <a:lnTo>
                    <a:pt x="193" y="369"/>
                  </a:lnTo>
                  <a:lnTo>
                    <a:pt x="166" y="397"/>
                  </a:lnTo>
                  <a:lnTo>
                    <a:pt x="133" y="421"/>
                  </a:lnTo>
                  <a:lnTo>
                    <a:pt x="95" y="440"/>
                  </a:lnTo>
                  <a:lnTo>
                    <a:pt x="62" y="454"/>
                  </a:lnTo>
                  <a:lnTo>
                    <a:pt x="36" y="466"/>
                  </a:lnTo>
                  <a:lnTo>
                    <a:pt x="17" y="478"/>
                  </a:lnTo>
                  <a:lnTo>
                    <a:pt x="7" y="486"/>
                  </a:lnTo>
                  <a:lnTo>
                    <a:pt x="0" y="495"/>
                  </a:lnTo>
                  <a:lnTo>
                    <a:pt x="0" y="504"/>
                  </a:lnTo>
                  <a:lnTo>
                    <a:pt x="4" y="510"/>
                  </a:lnTo>
                  <a:lnTo>
                    <a:pt x="10" y="517"/>
                  </a:lnTo>
                  <a:lnTo>
                    <a:pt x="29" y="516"/>
                  </a:lnTo>
                  <a:lnTo>
                    <a:pt x="48" y="512"/>
                  </a:lnTo>
                  <a:lnTo>
                    <a:pt x="67" y="510"/>
                  </a:lnTo>
                  <a:lnTo>
                    <a:pt x="85" y="507"/>
                  </a:lnTo>
                  <a:lnTo>
                    <a:pt x="100" y="504"/>
                  </a:lnTo>
                  <a:lnTo>
                    <a:pt x="116" y="500"/>
                  </a:lnTo>
                  <a:lnTo>
                    <a:pt x="131" y="497"/>
                  </a:lnTo>
                  <a:lnTo>
                    <a:pt x="145" y="491"/>
                  </a:lnTo>
                  <a:lnTo>
                    <a:pt x="169" y="481"/>
                  </a:lnTo>
                  <a:lnTo>
                    <a:pt x="192" y="471"/>
                  </a:lnTo>
                  <a:lnTo>
                    <a:pt x="214" y="460"/>
                  </a:lnTo>
                  <a:lnTo>
                    <a:pt x="235" y="447"/>
                  </a:lnTo>
                  <a:lnTo>
                    <a:pt x="254" y="433"/>
                  </a:lnTo>
                  <a:lnTo>
                    <a:pt x="271" y="417"/>
                  </a:lnTo>
                  <a:lnTo>
                    <a:pt x="287" y="400"/>
                  </a:lnTo>
                  <a:lnTo>
                    <a:pt x="302" y="383"/>
                  </a:lnTo>
                  <a:lnTo>
                    <a:pt x="312" y="367"/>
                  </a:lnTo>
                  <a:lnTo>
                    <a:pt x="323" y="350"/>
                  </a:lnTo>
                  <a:lnTo>
                    <a:pt x="330" y="333"/>
                  </a:lnTo>
                  <a:lnTo>
                    <a:pt x="337" y="315"/>
                  </a:lnTo>
                  <a:lnTo>
                    <a:pt x="342" y="296"/>
                  </a:lnTo>
                  <a:lnTo>
                    <a:pt x="345" y="276"/>
                  </a:lnTo>
                  <a:lnTo>
                    <a:pt x="349" y="255"/>
                  </a:lnTo>
                  <a:lnTo>
                    <a:pt x="349" y="233"/>
                  </a:lnTo>
                  <a:lnTo>
                    <a:pt x="347" y="202"/>
                  </a:lnTo>
                  <a:lnTo>
                    <a:pt x="342" y="172"/>
                  </a:lnTo>
                  <a:lnTo>
                    <a:pt x="335" y="145"/>
                  </a:lnTo>
                  <a:lnTo>
                    <a:pt x="324" y="119"/>
                  </a:lnTo>
                  <a:close/>
                </a:path>
              </a:pathLst>
            </a:custGeom>
            <a:solidFill>
              <a:srgbClr val="D19B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6" name="Freeform 42"/>
            <p:cNvSpPr>
              <a:spLocks/>
            </p:cNvSpPr>
            <p:nvPr/>
          </p:nvSpPr>
          <p:spPr bwMode="auto">
            <a:xfrm>
              <a:off x="720" y="1296"/>
              <a:ext cx="218" cy="307"/>
            </a:xfrm>
            <a:custGeom>
              <a:avLst/>
              <a:gdLst/>
              <a:ahLst/>
              <a:cxnLst>
                <a:cxn ang="0">
                  <a:pos x="312" y="463"/>
                </a:cxn>
                <a:cxn ang="0">
                  <a:pos x="372" y="411"/>
                </a:cxn>
                <a:cxn ang="0">
                  <a:pos x="414" y="349"/>
                </a:cxn>
                <a:cxn ang="0">
                  <a:pos x="434" y="282"/>
                </a:cxn>
                <a:cxn ang="0">
                  <a:pos x="434" y="216"/>
                </a:cxn>
                <a:cxn ang="0">
                  <a:pos x="426" y="157"/>
                </a:cxn>
                <a:cxn ang="0">
                  <a:pos x="412" y="105"/>
                </a:cxn>
                <a:cxn ang="0">
                  <a:pos x="391" y="61"/>
                </a:cxn>
                <a:cxn ang="0">
                  <a:pos x="371" y="38"/>
                </a:cxn>
                <a:cxn ang="0">
                  <a:pos x="353" y="30"/>
                </a:cxn>
                <a:cxn ang="0">
                  <a:pos x="338" y="24"/>
                </a:cxn>
                <a:cxn ang="0">
                  <a:pos x="326" y="21"/>
                </a:cxn>
                <a:cxn ang="0">
                  <a:pos x="300" y="12"/>
                </a:cxn>
                <a:cxn ang="0">
                  <a:pos x="264" y="5"/>
                </a:cxn>
                <a:cxn ang="0">
                  <a:pos x="229" y="2"/>
                </a:cxn>
                <a:cxn ang="0">
                  <a:pos x="193" y="0"/>
                </a:cxn>
                <a:cxn ang="0">
                  <a:pos x="146" y="2"/>
                </a:cxn>
                <a:cxn ang="0">
                  <a:pos x="96" y="9"/>
                </a:cxn>
                <a:cxn ang="0">
                  <a:pos x="53" y="23"/>
                </a:cxn>
                <a:cxn ang="0">
                  <a:pos x="15" y="40"/>
                </a:cxn>
                <a:cxn ang="0">
                  <a:pos x="44" y="42"/>
                </a:cxn>
                <a:cxn ang="0">
                  <a:pos x="72" y="35"/>
                </a:cxn>
                <a:cxn ang="0">
                  <a:pos x="103" y="28"/>
                </a:cxn>
                <a:cxn ang="0">
                  <a:pos x="136" y="23"/>
                </a:cxn>
                <a:cxn ang="0">
                  <a:pos x="172" y="21"/>
                </a:cxn>
                <a:cxn ang="0">
                  <a:pos x="195" y="23"/>
                </a:cxn>
                <a:cxn ang="0">
                  <a:pos x="217" y="26"/>
                </a:cxn>
                <a:cxn ang="0">
                  <a:pos x="238" y="33"/>
                </a:cxn>
                <a:cxn ang="0">
                  <a:pos x="257" y="40"/>
                </a:cxn>
                <a:cxn ang="0">
                  <a:pos x="286" y="64"/>
                </a:cxn>
                <a:cxn ang="0">
                  <a:pos x="307" y="93"/>
                </a:cxn>
                <a:cxn ang="0">
                  <a:pos x="322" y="140"/>
                </a:cxn>
                <a:cxn ang="0">
                  <a:pos x="329" y="192"/>
                </a:cxn>
                <a:cxn ang="0">
                  <a:pos x="319" y="273"/>
                </a:cxn>
                <a:cxn ang="0">
                  <a:pos x="283" y="335"/>
                </a:cxn>
                <a:cxn ang="0">
                  <a:pos x="271" y="347"/>
                </a:cxn>
                <a:cxn ang="0">
                  <a:pos x="257" y="357"/>
                </a:cxn>
                <a:cxn ang="0">
                  <a:pos x="241" y="368"/>
                </a:cxn>
                <a:cxn ang="0">
                  <a:pos x="226" y="375"/>
                </a:cxn>
                <a:cxn ang="0">
                  <a:pos x="208" y="380"/>
                </a:cxn>
                <a:cxn ang="0">
                  <a:pos x="189" y="385"/>
                </a:cxn>
                <a:cxn ang="0">
                  <a:pos x="167" y="389"/>
                </a:cxn>
                <a:cxn ang="0">
                  <a:pos x="143" y="392"/>
                </a:cxn>
                <a:cxn ang="0">
                  <a:pos x="112" y="615"/>
                </a:cxn>
                <a:cxn ang="0">
                  <a:pos x="184" y="559"/>
                </a:cxn>
                <a:cxn ang="0">
                  <a:pos x="188" y="559"/>
                </a:cxn>
                <a:cxn ang="0">
                  <a:pos x="189" y="559"/>
                </a:cxn>
                <a:cxn ang="0">
                  <a:pos x="179" y="546"/>
                </a:cxn>
                <a:cxn ang="0">
                  <a:pos x="186" y="528"/>
                </a:cxn>
                <a:cxn ang="0">
                  <a:pos x="215" y="508"/>
                </a:cxn>
                <a:cxn ang="0">
                  <a:pos x="274" y="482"/>
                </a:cxn>
              </a:cxnLst>
              <a:rect l="0" t="0" r="r" b="b"/>
              <a:pathLst>
                <a:path w="436" h="615">
                  <a:moveTo>
                    <a:pt x="274" y="482"/>
                  </a:moveTo>
                  <a:lnTo>
                    <a:pt x="312" y="463"/>
                  </a:lnTo>
                  <a:lnTo>
                    <a:pt x="345" y="439"/>
                  </a:lnTo>
                  <a:lnTo>
                    <a:pt x="372" y="411"/>
                  </a:lnTo>
                  <a:lnTo>
                    <a:pt x="396" y="382"/>
                  </a:lnTo>
                  <a:lnTo>
                    <a:pt x="414" y="349"/>
                  </a:lnTo>
                  <a:lnTo>
                    <a:pt x="426" y="316"/>
                  </a:lnTo>
                  <a:lnTo>
                    <a:pt x="434" y="282"/>
                  </a:lnTo>
                  <a:lnTo>
                    <a:pt x="436" y="249"/>
                  </a:lnTo>
                  <a:lnTo>
                    <a:pt x="434" y="216"/>
                  </a:lnTo>
                  <a:lnTo>
                    <a:pt x="431" y="185"/>
                  </a:lnTo>
                  <a:lnTo>
                    <a:pt x="426" y="157"/>
                  </a:lnTo>
                  <a:lnTo>
                    <a:pt x="419" y="130"/>
                  </a:lnTo>
                  <a:lnTo>
                    <a:pt x="412" y="105"/>
                  </a:lnTo>
                  <a:lnTo>
                    <a:pt x="402" y="81"/>
                  </a:lnTo>
                  <a:lnTo>
                    <a:pt x="391" y="61"/>
                  </a:lnTo>
                  <a:lnTo>
                    <a:pt x="381" y="42"/>
                  </a:lnTo>
                  <a:lnTo>
                    <a:pt x="371" y="38"/>
                  </a:lnTo>
                  <a:lnTo>
                    <a:pt x="362" y="33"/>
                  </a:lnTo>
                  <a:lnTo>
                    <a:pt x="353" y="30"/>
                  </a:lnTo>
                  <a:lnTo>
                    <a:pt x="346" y="28"/>
                  </a:lnTo>
                  <a:lnTo>
                    <a:pt x="338" y="24"/>
                  </a:lnTo>
                  <a:lnTo>
                    <a:pt x="331" y="23"/>
                  </a:lnTo>
                  <a:lnTo>
                    <a:pt x="326" y="21"/>
                  </a:lnTo>
                  <a:lnTo>
                    <a:pt x="321" y="19"/>
                  </a:lnTo>
                  <a:lnTo>
                    <a:pt x="300" y="12"/>
                  </a:lnTo>
                  <a:lnTo>
                    <a:pt x="281" y="9"/>
                  </a:lnTo>
                  <a:lnTo>
                    <a:pt x="264" y="5"/>
                  </a:lnTo>
                  <a:lnTo>
                    <a:pt x="246" y="2"/>
                  </a:lnTo>
                  <a:lnTo>
                    <a:pt x="229" y="2"/>
                  </a:lnTo>
                  <a:lnTo>
                    <a:pt x="212" y="0"/>
                  </a:lnTo>
                  <a:lnTo>
                    <a:pt x="193" y="0"/>
                  </a:lnTo>
                  <a:lnTo>
                    <a:pt x="174" y="0"/>
                  </a:lnTo>
                  <a:lnTo>
                    <a:pt x="146" y="2"/>
                  </a:lnTo>
                  <a:lnTo>
                    <a:pt x="120" y="4"/>
                  </a:lnTo>
                  <a:lnTo>
                    <a:pt x="96" y="9"/>
                  </a:lnTo>
                  <a:lnTo>
                    <a:pt x="74" y="16"/>
                  </a:lnTo>
                  <a:lnTo>
                    <a:pt x="53" y="23"/>
                  </a:lnTo>
                  <a:lnTo>
                    <a:pt x="34" y="31"/>
                  </a:lnTo>
                  <a:lnTo>
                    <a:pt x="15" y="40"/>
                  </a:lnTo>
                  <a:lnTo>
                    <a:pt x="0" y="49"/>
                  </a:lnTo>
                  <a:lnTo>
                    <a:pt x="44" y="42"/>
                  </a:lnTo>
                  <a:lnTo>
                    <a:pt x="58" y="38"/>
                  </a:lnTo>
                  <a:lnTo>
                    <a:pt x="72" y="35"/>
                  </a:lnTo>
                  <a:lnTo>
                    <a:pt x="88" y="31"/>
                  </a:lnTo>
                  <a:lnTo>
                    <a:pt x="103" y="28"/>
                  </a:lnTo>
                  <a:lnTo>
                    <a:pt x="119" y="24"/>
                  </a:lnTo>
                  <a:lnTo>
                    <a:pt x="136" y="23"/>
                  </a:lnTo>
                  <a:lnTo>
                    <a:pt x="153" y="21"/>
                  </a:lnTo>
                  <a:lnTo>
                    <a:pt x="172" y="21"/>
                  </a:lnTo>
                  <a:lnTo>
                    <a:pt x="184" y="21"/>
                  </a:lnTo>
                  <a:lnTo>
                    <a:pt x="195" y="23"/>
                  </a:lnTo>
                  <a:lnTo>
                    <a:pt x="207" y="24"/>
                  </a:lnTo>
                  <a:lnTo>
                    <a:pt x="217" y="26"/>
                  </a:lnTo>
                  <a:lnTo>
                    <a:pt x="229" y="30"/>
                  </a:lnTo>
                  <a:lnTo>
                    <a:pt x="238" y="33"/>
                  </a:lnTo>
                  <a:lnTo>
                    <a:pt x="248" y="36"/>
                  </a:lnTo>
                  <a:lnTo>
                    <a:pt x="257" y="40"/>
                  </a:lnTo>
                  <a:lnTo>
                    <a:pt x="272" y="50"/>
                  </a:lnTo>
                  <a:lnTo>
                    <a:pt x="286" y="64"/>
                  </a:lnTo>
                  <a:lnTo>
                    <a:pt x="296" y="78"/>
                  </a:lnTo>
                  <a:lnTo>
                    <a:pt x="307" y="93"/>
                  </a:lnTo>
                  <a:lnTo>
                    <a:pt x="315" y="114"/>
                  </a:lnTo>
                  <a:lnTo>
                    <a:pt x="322" y="140"/>
                  </a:lnTo>
                  <a:lnTo>
                    <a:pt x="327" y="168"/>
                  </a:lnTo>
                  <a:lnTo>
                    <a:pt x="329" y="192"/>
                  </a:lnTo>
                  <a:lnTo>
                    <a:pt x="326" y="235"/>
                  </a:lnTo>
                  <a:lnTo>
                    <a:pt x="319" y="273"/>
                  </a:lnTo>
                  <a:lnTo>
                    <a:pt x="305" y="306"/>
                  </a:lnTo>
                  <a:lnTo>
                    <a:pt x="283" y="335"/>
                  </a:lnTo>
                  <a:lnTo>
                    <a:pt x="277" y="342"/>
                  </a:lnTo>
                  <a:lnTo>
                    <a:pt x="271" y="347"/>
                  </a:lnTo>
                  <a:lnTo>
                    <a:pt x="264" y="352"/>
                  </a:lnTo>
                  <a:lnTo>
                    <a:pt x="257" y="357"/>
                  </a:lnTo>
                  <a:lnTo>
                    <a:pt x="250" y="363"/>
                  </a:lnTo>
                  <a:lnTo>
                    <a:pt x="241" y="368"/>
                  </a:lnTo>
                  <a:lnTo>
                    <a:pt x="234" y="371"/>
                  </a:lnTo>
                  <a:lnTo>
                    <a:pt x="226" y="375"/>
                  </a:lnTo>
                  <a:lnTo>
                    <a:pt x="217" y="378"/>
                  </a:lnTo>
                  <a:lnTo>
                    <a:pt x="208" y="380"/>
                  </a:lnTo>
                  <a:lnTo>
                    <a:pt x="200" y="383"/>
                  </a:lnTo>
                  <a:lnTo>
                    <a:pt x="189" y="385"/>
                  </a:lnTo>
                  <a:lnTo>
                    <a:pt x="179" y="387"/>
                  </a:lnTo>
                  <a:lnTo>
                    <a:pt x="167" y="389"/>
                  </a:lnTo>
                  <a:lnTo>
                    <a:pt x="155" y="390"/>
                  </a:lnTo>
                  <a:lnTo>
                    <a:pt x="143" y="392"/>
                  </a:lnTo>
                  <a:lnTo>
                    <a:pt x="112" y="392"/>
                  </a:lnTo>
                  <a:lnTo>
                    <a:pt x="112" y="615"/>
                  </a:lnTo>
                  <a:lnTo>
                    <a:pt x="184" y="615"/>
                  </a:lnTo>
                  <a:lnTo>
                    <a:pt x="184" y="559"/>
                  </a:lnTo>
                  <a:lnTo>
                    <a:pt x="186" y="559"/>
                  </a:lnTo>
                  <a:lnTo>
                    <a:pt x="188" y="559"/>
                  </a:lnTo>
                  <a:lnTo>
                    <a:pt x="188" y="559"/>
                  </a:lnTo>
                  <a:lnTo>
                    <a:pt x="189" y="559"/>
                  </a:lnTo>
                  <a:lnTo>
                    <a:pt x="183" y="552"/>
                  </a:lnTo>
                  <a:lnTo>
                    <a:pt x="179" y="546"/>
                  </a:lnTo>
                  <a:lnTo>
                    <a:pt x="179" y="537"/>
                  </a:lnTo>
                  <a:lnTo>
                    <a:pt x="186" y="528"/>
                  </a:lnTo>
                  <a:lnTo>
                    <a:pt x="196" y="520"/>
                  </a:lnTo>
                  <a:lnTo>
                    <a:pt x="215" y="508"/>
                  </a:lnTo>
                  <a:lnTo>
                    <a:pt x="241" y="496"/>
                  </a:lnTo>
                  <a:lnTo>
                    <a:pt x="274" y="482"/>
                  </a:lnTo>
                  <a:close/>
                </a:path>
              </a:pathLst>
            </a:custGeom>
            <a:solidFill>
              <a:srgbClr val="FFC9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714" y="1334"/>
              <a:ext cx="33" cy="32"/>
            </a:xfrm>
            <a:custGeom>
              <a:avLst/>
              <a:gdLst/>
              <a:ahLst/>
              <a:cxnLst>
                <a:cxn ang="0">
                  <a:pos x="65" y="33"/>
                </a:cxn>
                <a:cxn ang="0">
                  <a:pos x="62" y="45"/>
                </a:cxn>
                <a:cxn ang="0">
                  <a:pos x="55" y="55"/>
                </a:cxn>
                <a:cxn ang="0">
                  <a:pos x="44" y="62"/>
                </a:cxn>
                <a:cxn ang="0">
                  <a:pos x="32" y="66"/>
                </a:cxn>
                <a:cxn ang="0">
                  <a:pos x="18" y="62"/>
                </a:cxn>
                <a:cxn ang="0">
                  <a:pos x="8" y="55"/>
                </a:cxn>
                <a:cxn ang="0">
                  <a:pos x="1" y="45"/>
                </a:cxn>
                <a:cxn ang="0">
                  <a:pos x="0" y="33"/>
                </a:cxn>
                <a:cxn ang="0">
                  <a:pos x="1" y="19"/>
                </a:cxn>
                <a:cxn ang="0">
                  <a:pos x="8" y="9"/>
                </a:cxn>
                <a:cxn ang="0">
                  <a:pos x="18" y="2"/>
                </a:cxn>
                <a:cxn ang="0">
                  <a:pos x="32" y="0"/>
                </a:cxn>
                <a:cxn ang="0">
                  <a:pos x="44" y="2"/>
                </a:cxn>
                <a:cxn ang="0">
                  <a:pos x="55" y="9"/>
                </a:cxn>
                <a:cxn ang="0">
                  <a:pos x="62" y="19"/>
                </a:cxn>
                <a:cxn ang="0">
                  <a:pos x="65" y="33"/>
                </a:cxn>
              </a:cxnLst>
              <a:rect l="0" t="0" r="r" b="b"/>
              <a:pathLst>
                <a:path w="65" h="66">
                  <a:moveTo>
                    <a:pt x="65" y="33"/>
                  </a:moveTo>
                  <a:lnTo>
                    <a:pt x="62" y="45"/>
                  </a:lnTo>
                  <a:lnTo>
                    <a:pt x="55" y="55"/>
                  </a:lnTo>
                  <a:lnTo>
                    <a:pt x="44" y="62"/>
                  </a:lnTo>
                  <a:lnTo>
                    <a:pt x="32" y="66"/>
                  </a:lnTo>
                  <a:lnTo>
                    <a:pt x="18" y="62"/>
                  </a:lnTo>
                  <a:lnTo>
                    <a:pt x="8" y="55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19"/>
                  </a:lnTo>
                  <a:lnTo>
                    <a:pt x="8" y="9"/>
                  </a:lnTo>
                  <a:lnTo>
                    <a:pt x="18" y="2"/>
                  </a:lnTo>
                  <a:lnTo>
                    <a:pt x="32" y="0"/>
                  </a:lnTo>
                  <a:lnTo>
                    <a:pt x="44" y="2"/>
                  </a:lnTo>
                  <a:lnTo>
                    <a:pt x="55" y="9"/>
                  </a:lnTo>
                  <a:lnTo>
                    <a:pt x="62" y="19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08" name="Freeform 44"/>
            <p:cNvSpPr>
              <a:spLocks/>
            </p:cNvSpPr>
            <p:nvPr/>
          </p:nvSpPr>
          <p:spPr bwMode="auto">
            <a:xfrm>
              <a:off x="754" y="1703"/>
              <a:ext cx="33" cy="33"/>
            </a:xfrm>
            <a:custGeom>
              <a:avLst/>
              <a:gdLst/>
              <a:ahLst/>
              <a:cxnLst>
                <a:cxn ang="0">
                  <a:pos x="65" y="33"/>
                </a:cxn>
                <a:cxn ang="0">
                  <a:pos x="62" y="45"/>
                </a:cxn>
                <a:cxn ang="0">
                  <a:pos x="55" y="55"/>
                </a:cxn>
                <a:cxn ang="0">
                  <a:pos x="44" y="62"/>
                </a:cxn>
                <a:cxn ang="0">
                  <a:pos x="32" y="65"/>
                </a:cxn>
                <a:cxn ang="0">
                  <a:pos x="19" y="62"/>
                </a:cxn>
                <a:cxn ang="0">
                  <a:pos x="8" y="55"/>
                </a:cxn>
                <a:cxn ang="0">
                  <a:pos x="1" y="45"/>
                </a:cxn>
                <a:cxn ang="0">
                  <a:pos x="0" y="33"/>
                </a:cxn>
                <a:cxn ang="0">
                  <a:pos x="1" y="20"/>
                </a:cxn>
                <a:cxn ang="0">
                  <a:pos x="8" y="10"/>
                </a:cxn>
                <a:cxn ang="0">
                  <a:pos x="19" y="3"/>
                </a:cxn>
                <a:cxn ang="0">
                  <a:pos x="32" y="0"/>
                </a:cxn>
                <a:cxn ang="0">
                  <a:pos x="44" y="3"/>
                </a:cxn>
                <a:cxn ang="0">
                  <a:pos x="55" y="10"/>
                </a:cxn>
                <a:cxn ang="0">
                  <a:pos x="62" y="20"/>
                </a:cxn>
                <a:cxn ang="0">
                  <a:pos x="65" y="33"/>
                </a:cxn>
              </a:cxnLst>
              <a:rect l="0" t="0" r="r" b="b"/>
              <a:pathLst>
                <a:path w="65" h="65">
                  <a:moveTo>
                    <a:pt x="65" y="33"/>
                  </a:moveTo>
                  <a:lnTo>
                    <a:pt x="62" y="45"/>
                  </a:lnTo>
                  <a:lnTo>
                    <a:pt x="55" y="55"/>
                  </a:lnTo>
                  <a:lnTo>
                    <a:pt x="44" y="62"/>
                  </a:lnTo>
                  <a:lnTo>
                    <a:pt x="32" y="65"/>
                  </a:lnTo>
                  <a:lnTo>
                    <a:pt x="19" y="62"/>
                  </a:lnTo>
                  <a:lnTo>
                    <a:pt x="8" y="55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0"/>
                  </a:lnTo>
                  <a:lnTo>
                    <a:pt x="8" y="10"/>
                  </a:lnTo>
                  <a:lnTo>
                    <a:pt x="19" y="3"/>
                  </a:lnTo>
                  <a:lnTo>
                    <a:pt x="32" y="0"/>
                  </a:lnTo>
                  <a:lnTo>
                    <a:pt x="44" y="3"/>
                  </a:lnTo>
                  <a:lnTo>
                    <a:pt x="55" y="10"/>
                  </a:lnTo>
                  <a:lnTo>
                    <a:pt x="62" y="20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pic>
        <p:nvPicPr>
          <p:cNvPr id="11310" name="Picture 46" descr="MCj0228191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5445125"/>
            <a:ext cx="1655762" cy="1243013"/>
          </a:xfrm>
          <a:noFill/>
          <a:ln/>
        </p:spPr>
      </p:pic>
      <p:pic>
        <p:nvPicPr>
          <p:cNvPr id="11319" name="Picture 55" descr="MCNA02196_0000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96188" y="3500438"/>
            <a:ext cx="1243012" cy="1217612"/>
          </a:xfrm>
          <a:noFill/>
          <a:ln/>
        </p:spPr>
      </p:pic>
      <p:pic>
        <p:nvPicPr>
          <p:cNvPr id="11324" name="Picture 60" descr="MCj0394720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16463" y="4437063"/>
            <a:ext cx="871537" cy="1209675"/>
          </a:xfrm>
          <a:noFill/>
          <a:ln/>
        </p:spPr>
      </p:pic>
      <p:grpSp>
        <p:nvGrpSpPr>
          <p:cNvPr id="11330" name="Group 66"/>
          <p:cNvGrpSpPr>
            <a:grpSpLocks noChangeAspect="1"/>
          </p:cNvGrpSpPr>
          <p:nvPr/>
        </p:nvGrpSpPr>
        <p:grpSpPr bwMode="auto">
          <a:xfrm>
            <a:off x="611188" y="3860800"/>
            <a:ext cx="1112837" cy="2376488"/>
            <a:chOff x="340" y="2477"/>
            <a:chExt cx="701" cy="1497"/>
          </a:xfrm>
        </p:grpSpPr>
        <p:sp>
          <p:nvSpPr>
            <p:cNvPr id="11329" name="AutoShape 65"/>
            <p:cNvSpPr>
              <a:spLocks noChangeAspect="1" noChangeArrowheads="1" noTextEdit="1"/>
            </p:cNvSpPr>
            <p:nvPr/>
          </p:nvSpPr>
          <p:spPr bwMode="auto">
            <a:xfrm>
              <a:off x="340" y="2477"/>
              <a:ext cx="701" cy="1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1" name="Freeform 67"/>
            <p:cNvSpPr>
              <a:spLocks/>
            </p:cNvSpPr>
            <p:nvPr/>
          </p:nvSpPr>
          <p:spPr bwMode="auto">
            <a:xfrm>
              <a:off x="699" y="2477"/>
              <a:ext cx="48" cy="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5" y="0"/>
                </a:cxn>
                <a:cxn ang="0">
                  <a:pos x="48" y="14"/>
                </a:cxn>
                <a:cxn ang="0">
                  <a:pos x="14" y="50"/>
                </a:cxn>
                <a:cxn ang="0">
                  <a:pos x="0" y="37"/>
                </a:cxn>
              </a:cxnLst>
              <a:rect l="0" t="0" r="r" b="b"/>
              <a:pathLst>
                <a:path w="48" h="50">
                  <a:moveTo>
                    <a:pt x="0" y="37"/>
                  </a:moveTo>
                  <a:lnTo>
                    <a:pt x="35" y="0"/>
                  </a:lnTo>
                  <a:lnTo>
                    <a:pt x="48" y="14"/>
                  </a:lnTo>
                  <a:lnTo>
                    <a:pt x="14" y="5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2" name="Freeform 68"/>
            <p:cNvSpPr>
              <a:spLocks/>
            </p:cNvSpPr>
            <p:nvPr/>
          </p:nvSpPr>
          <p:spPr bwMode="auto">
            <a:xfrm>
              <a:off x="724" y="2547"/>
              <a:ext cx="53" cy="3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8" y="0"/>
                </a:cxn>
                <a:cxn ang="0">
                  <a:pos x="53" y="20"/>
                </a:cxn>
                <a:cxn ang="0">
                  <a:pos x="6" y="33"/>
                </a:cxn>
                <a:cxn ang="0">
                  <a:pos x="0" y="14"/>
                </a:cxn>
              </a:cxnLst>
              <a:rect l="0" t="0" r="r" b="b"/>
              <a:pathLst>
                <a:path w="53" h="33">
                  <a:moveTo>
                    <a:pt x="0" y="14"/>
                  </a:moveTo>
                  <a:lnTo>
                    <a:pt x="48" y="0"/>
                  </a:lnTo>
                  <a:lnTo>
                    <a:pt x="53" y="20"/>
                  </a:lnTo>
                  <a:lnTo>
                    <a:pt x="6" y="3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3" name="Freeform 69"/>
            <p:cNvSpPr>
              <a:spLocks/>
            </p:cNvSpPr>
            <p:nvPr/>
          </p:nvSpPr>
          <p:spPr bwMode="auto">
            <a:xfrm>
              <a:off x="733" y="2617"/>
              <a:ext cx="51" cy="2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1" y="7"/>
                </a:cxn>
                <a:cxn ang="0">
                  <a:pos x="48" y="26"/>
                </a:cxn>
                <a:cxn ang="0">
                  <a:pos x="0" y="20"/>
                </a:cxn>
                <a:cxn ang="0">
                  <a:pos x="3" y="0"/>
                </a:cxn>
              </a:cxnLst>
              <a:rect l="0" t="0" r="r" b="b"/>
              <a:pathLst>
                <a:path w="51" h="26">
                  <a:moveTo>
                    <a:pt x="3" y="0"/>
                  </a:moveTo>
                  <a:lnTo>
                    <a:pt x="51" y="7"/>
                  </a:lnTo>
                  <a:lnTo>
                    <a:pt x="48" y="26"/>
                  </a:lnTo>
                  <a:lnTo>
                    <a:pt x="0" y="2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4" name="Freeform 70"/>
            <p:cNvSpPr>
              <a:spLocks/>
            </p:cNvSpPr>
            <p:nvPr/>
          </p:nvSpPr>
          <p:spPr bwMode="auto">
            <a:xfrm>
              <a:off x="350" y="2999"/>
              <a:ext cx="679" cy="974"/>
            </a:xfrm>
            <a:custGeom>
              <a:avLst/>
              <a:gdLst/>
              <a:ahLst/>
              <a:cxnLst>
                <a:cxn ang="0">
                  <a:pos x="656" y="809"/>
                </a:cxn>
                <a:cxn ang="0">
                  <a:pos x="679" y="713"/>
                </a:cxn>
                <a:cxn ang="0">
                  <a:pos x="613" y="599"/>
                </a:cxn>
                <a:cxn ang="0">
                  <a:pos x="512" y="544"/>
                </a:cxn>
                <a:cxn ang="0">
                  <a:pos x="504" y="541"/>
                </a:cxn>
                <a:cxn ang="0">
                  <a:pos x="545" y="310"/>
                </a:cxn>
                <a:cxn ang="0">
                  <a:pos x="608" y="271"/>
                </a:cxn>
                <a:cxn ang="0">
                  <a:pos x="620" y="221"/>
                </a:cxn>
                <a:cxn ang="0">
                  <a:pos x="594" y="175"/>
                </a:cxn>
                <a:cxn ang="0">
                  <a:pos x="543" y="142"/>
                </a:cxn>
                <a:cxn ang="0">
                  <a:pos x="517" y="129"/>
                </a:cxn>
                <a:cxn ang="0">
                  <a:pos x="514" y="111"/>
                </a:cxn>
                <a:cxn ang="0">
                  <a:pos x="489" y="88"/>
                </a:cxn>
                <a:cxn ang="0">
                  <a:pos x="453" y="88"/>
                </a:cxn>
                <a:cxn ang="0">
                  <a:pos x="428" y="111"/>
                </a:cxn>
                <a:cxn ang="0">
                  <a:pos x="428" y="145"/>
                </a:cxn>
                <a:cxn ang="0">
                  <a:pos x="453" y="169"/>
                </a:cxn>
                <a:cxn ang="0">
                  <a:pos x="490" y="168"/>
                </a:cxn>
                <a:cxn ang="0">
                  <a:pos x="529" y="168"/>
                </a:cxn>
                <a:cxn ang="0">
                  <a:pos x="571" y="196"/>
                </a:cxn>
                <a:cxn ang="0">
                  <a:pos x="591" y="225"/>
                </a:cxn>
                <a:cxn ang="0">
                  <a:pos x="583" y="252"/>
                </a:cxn>
                <a:cxn ang="0">
                  <a:pos x="536" y="281"/>
                </a:cxn>
                <a:cxn ang="0">
                  <a:pos x="461" y="234"/>
                </a:cxn>
                <a:cxn ang="0">
                  <a:pos x="386" y="172"/>
                </a:cxn>
                <a:cxn ang="0">
                  <a:pos x="294" y="178"/>
                </a:cxn>
                <a:cxn ang="0">
                  <a:pos x="235" y="225"/>
                </a:cxn>
                <a:cxn ang="0">
                  <a:pos x="183" y="265"/>
                </a:cxn>
                <a:cxn ang="0">
                  <a:pos x="71" y="249"/>
                </a:cxn>
                <a:cxn ang="0">
                  <a:pos x="31" y="182"/>
                </a:cxn>
                <a:cxn ang="0">
                  <a:pos x="58" y="122"/>
                </a:cxn>
                <a:cxn ang="0">
                  <a:pos x="105" y="88"/>
                </a:cxn>
                <a:cxn ang="0">
                  <a:pos x="148" y="66"/>
                </a:cxn>
                <a:cxn ang="0">
                  <a:pos x="146" y="18"/>
                </a:cxn>
                <a:cxn ang="0">
                  <a:pos x="117" y="0"/>
                </a:cxn>
                <a:cxn ang="0">
                  <a:pos x="71" y="20"/>
                </a:cxn>
                <a:cxn ang="0">
                  <a:pos x="68" y="59"/>
                </a:cxn>
                <a:cxn ang="0">
                  <a:pos x="34" y="103"/>
                </a:cxn>
                <a:cxn ang="0">
                  <a:pos x="0" y="179"/>
                </a:cxn>
                <a:cxn ang="0">
                  <a:pos x="40" y="264"/>
                </a:cxn>
                <a:cxn ang="0">
                  <a:pos x="155" y="297"/>
                </a:cxn>
                <a:cxn ang="0">
                  <a:pos x="213" y="299"/>
                </a:cxn>
                <a:cxn ang="0">
                  <a:pos x="238" y="559"/>
                </a:cxn>
                <a:cxn ang="0">
                  <a:pos x="185" y="593"/>
                </a:cxn>
                <a:cxn ang="0">
                  <a:pos x="145" y="644"/>
                </a:cxn>
                <a:cxn ang="0">
                  <a:pos x="139" y="713"/>
                </a:cxn>
                <a:cxn ang="0">
                  <a:pos x="174" y="792"/>
                </a:cxn>
                <a:cxn ang="0">
                  <a:pos x="83" y="866"/>
                </a:cxn>
                <a:cxn ang="0">
                  <a:pos x="102" y="878"/>
                </a:cxn>
                <a:cxn ang="0">
                  <a:pos x="194" y="767"/>
                </a:cxn>
                <a:cxn ang="0">
                  <a:pos x="169" y="700"/>
                </a:cxn>
                <a:cxn ang="0">
                  <a:pos x="179" y="646"/>
                </a:cxn>
                <a:cxn ang="0">
                  <a:pos x="211" y="610"/>
                </a:cxn>
                <a:cxn ang="0">
                  <a:pos x="245" y="647"/>
                </a:cxn>
                <a:cxn ang="0">
                  <a:pos x="539" y="589"/>
                </a:cxn>
                <a:cxn ang="0">
                  <a:pos x="622" y="650"/>
                </a:cxn>
                <a:cxn ang="0">
                  <a:pos x="650" y="739"/>
                </a:cxn>
                <a:cxn ang="0">
                  <a:pos x="607" y="829"/>
                </a:cxn>
                <a:cxn ang="0">
                  <a:pos x="651" y="969"/>
                </a:cxn>
                <a:cxn ang="0">
                  <a:pos x="673" y="968"/>
                </a:cxn>
                <a:cxn ang="0">
                  <a:pos x="672" y="946"/>
                </a:cxn>
              </a:cxnLst>
              <a:rect l="0" t="0" r="r" b="b"/>
              <a:pathLst>
                <a:path w="679" h="974">
                  <a:moveTo>
                    <a:pt x="597" y="886"/>
                  </a:moveTo>
                  <a:lnTo>
                    <a:pt x="620" y="861"/>
                  </a:lnTo>
                  <a:lnTo>
                    <a:pt x="639" y="835"/>
                  </a:lnTo>
                  <a:lnTo>
                    <a:pt x="656" y="809"/>
                  </a:lnTo>
                  <a:lnTo>
                    <a:pt x="667" y="785"/>
                  </a:lnTo>
                  <a:lnTo>
                    <a:pt x="675" y="760"/>
                  </a:lnTo>
                  <a:lnTo>
                    <a:pt x="679" y="736"/>
                  </a:lnTo>
                  <a:lnTo>
                    <a:pt x="679" y="713"/>
                  </a:lnTo>
                  <a:lnTo>
                    <a:pt x="676" y="690"/>
                  </a:lnTo>
                  <a:lnTo>
                    <a:pt x="661" y="654"/>
                  </a:lnTo>
                  <a:lnTo>
                    <a:pt x="639" y="624"/>
                  </a:lnTo>
                  <a:lnTo>
                    <a:pt x="613" y="599"/>
                  </a:lnTo>
                  <a:lnTo>
                    <a:pt x="583" y="579"/>
                  </a:lnTo>
                  <a:lnTo>
                    <a:pt x="555" y="563"/>
                  </a:lnTo>
                  <a:lnTo>
                    <a:pt x="530" y="551"/>
                  </a:lnTo>
                  <a:lnTo>
                    <a:pt x="512" y="544"/>
                  </a:lnTo>
                  <a:lnTo>
                    <a:pt x="505" y="541"/>
                  </a:lnTo>
                  <a:lnTo>
                    <a:pt x="505" y="541"/>
                  </a:lnTo>
                  <a:lnTo>
                    <a:pt x="504" y="541"/>
                  </a:lnTo>
                  <a:lnTo>
                    <a:pt x="504" y="541"/>
                  </a:lnTo>
                  <a:lnTo>
                    <a:pt x="502" y="541"/>
                  </a:lnTo>
                  <a:lnTo>
                    <a:pt x="480" y="312"/>
                  </a:lnTo>
                  <a:lnTo>
                    <a:pt x="515" y="312"/>
                  </a:lnTo>
                  <a:lnTo>
                    <a:pt x="545" y="310"/>
                  </a:lnTo>
                  <a:lnTo>
                    <a:pt x="569" y="302"/>
                  </a:lnTo>
                  <a:lnTo>
                    <a:pt x="586" y="294"/>
                  </a:lnTo>
                  <a:lnTo>
                    <a:pt x="600" y="282"/>
                  </a:lnTo>
                  <a:lnTo>
                    <a:pt x="608" y="271"/>
                  </a:lnTo>
                  <a:lnTo>
                    <a:pt x="614" y="258"/>
                  </a:lnTo>
                  <a:lnTo>
                    <a:pt x="619" y="247"/>
                  </a:lnTo>
                  <a:lnTo>
                    <a:pt x="620" y="234"/>
                  </a:lnTo>
                  <a:lnTo>
                    <a:pt x="620" y="221"/>
                  </a:lnTo>
                  <a:lnTo>
                    <a:pt x="617" y="208"/>
                  </a:lnTo>
                  <a:lnTo>
                    <a:pt x="611" y="196"/>
                  </a:lnTo>
                  <a:lnTo>
                    <a:pt x="604" y="185"/>
                  </a:lnTo>
                  <a:lnTo>
                    <a:pt x="594" y="175"/>
                  </a:lnTo>
                  <a:lnTo>
                    <a:pt x="582" y="166"/>
                  </a:lnTo>
                  <a:lnTo>
                    <a:pt x="570" y="156"/>
                  </a:lnTo>
                  <a:lnTo>
                    <a:pt x="557" y="149"/>
                  </a:lnTo>
                  <a:lnTo>
                    <a:pt x="543" y="142"/>
                  </a:lnTo>
                  <a:lnTo>
                    <a:pt x="529" y="135"/>
                  </a:lnTo>
                  <a:lnTo>
                    <a:pt x="515" y="129"/>
                  </a:lnTo>
                  <a:lnTo>
                    <a:pt x="517" y="129"/>
                  </a:lnTo>
                  <a:lnTo>
                    <a:pt x="517" y="129"/>
                  </a:lnTo>
                  <a:lnTo>
                    <a:pt x="517" y="129"/>
                  </a:lnTo>
                  <a:lnTo>
                    <a:pt x="517" y="128"/>
                  </a:lnTo>
                  <a:lnTo>
                    <a:pt x="515" y="119"/>
                  </a:lnTo>
                  <a:lnTo>
                    <a:pt x="514" y="111"/>
                  </a:lnTo>
                  <a:lnTo>
                    <a:pt x="509" y="103"/>
                  </a:lnTo>
                  <a:lnTo>
                    <a:pt x="504" y="98"/>
                  </a:lnTo>
                  <a:lnTo>
                    <a:pt x="496" y="92"/>
                  </a:lnTo>
                  <a:lnTo>
                    <a:pt x="489" y="88"/>
                  </a:lnTo>
                  <a:lnTo>
                    <a:pt x="480" y="86"/>
                  </a:lnTo>
                  <a:lnTo>
                    <a:pt x="471" y="85"/>
                  </a:lnTo>
                  <a:lnTo>
                    <a:pt x="462" y="86"/>
                  </a:lnTo>
                  <a:lnTo>
                    <a:pt x="453" y="88"/>
                  </a:lnTo>
                  <a:lnTo>
                    <a:pt x="446" y="92"/>
                  </a:lnTo>
                  <a:lnTo>
                    <a:pt x="439" y="98"/>
                  </a:lnTo>
                  <a:lnTo>
                    <a:pt x="433" y="103"/>
                  </a:lnTo>
                  <a:lnTo>
                    <a:pt x="428" y="111"/>
                  </a:lnTo>
                  <a:lnTo>
                    <a:pt x="427" y="119"/>
                  </a:lnTo>
                  <a:lnTo>
                    <a:pt x="425" y="128"/>
                  </a:lnTo>
                  <a:lnTo>
                    <a:pt x="427" y="136"/>
                  </a:lnTo>
                  <a:lnTo>
                    <a:pt x="428" y="145"/>
                  </a:lnTo>
                  <a:lnTo>
                    <a:pt x="433" y="152"/>
                  </a:lnTo>
                  <a:lnTo>
                    <a:pt x="439" y="159"/>
                  </a:lnTo>
                  <a:lnTo>
                    <a:pt x="446" y="165"/>
                  </a:lnTo>
                  <a:lnTo>
                    <a:pt x="453" y="169"/>
                  </a:lnTo>
                  <a:lnTo>
                    <a:pt x="462" y="171"/>
                  </a:lnTo>
                  <a:lnTo>
                    <a:pt x="471" y="172"/>
                  </a:lnTo>
                  <a:lnTo>
                    <a:pt x="481" y="171"/>
                  </a:lnTo>
                  <a:lnTo>
                    <a:pt x="490" y="168"/>
                  </a:lnTo>
                  <a:lnTo>
                    <a:pt x="498" y="164"/>
                  </a:lnTo>
                  <a:lnTo>
                    <a:pt x="505" y="158"/>
                  </a:lnTo>
                  <a:lnTo>
                    <a:pt x="517" y="164"/>
                  </a:lnTo>
                  <a:lnTo>
                    <a:pt x="529" y="168"/>
                  </a:lnTo>
                  <a:lnTo>
                    <a:pt x="540" y="175"/>
                  </a:lnTo>
                  <a:lnTo>
                    <a:pt x="552" y="181"/>
                  </a:lnTo>
                  <a:lnTo>
                    <a:pt x="561" y="188"/>
                  </a:lnTo>
                  <a:lnTo>
                    <a:pt x="571" y="196"/>
                  </a:lnTo>
                  <a:lnTo>
                    <a:pt x="579" y="204"/>
                  </a:lnTo>
                  <a:lnTo>
                    <a:pt x="585" y="212"/>
                  </a:lnTo>
                  <a:lnTo>
                    <a:pt x="588" y="218"/>
                  </a:lnTo>
                  <a:lnTo>
                    <a:pt x="591" y="225"/>
                  </a:lnTo>
                  <a:lnTo>
                    <a:pt x="591" y="231"/>
                  </a:lnTo>
                  <a:lnTo>
                    <a:pt x="589" y="238"/>
                  </a:lnTo>
                  <a:lnTo>
                    <a:pt x="588" y="245"/>
                  </a:lnTo>
                  <a:lnTo>
                    <a:pt x="583" y="252"/>
                  </a:lnTo>
                  <a:lnTo>
                    <a:pt x="577" y="261"/>
                  </a:lnTo>
                  <a:lnTo>
                    <a:pt x="569" y="268"/>
                  </a:lnTo>
                  <a:lnTo>
                    <a:pt x="555" y="275"/>
                  </a:lnTo>
                  <a:lnTo>
                    <a:pt x="536" y="281"/>
                  </a:lnTo>
                  <a:lnTo>
                    <a:pt x="509" y="284"/>
                  </a:lnTo>
                  <a:lnTo>
                    <a:pt x="477" y="282"/>
                  </a:lnTo>
                  <a:lnTo>
                    <a:pt x="471" y="257"/>
                  </a:lnTo>
                  <a:lnTo>
                    <a:pt x="461" y="234"/>
                  </a:lnTo>
                  <a:lnTo>
                    <a:pt x="446" y="214"/>
                  </a:lnTo>
                  <a:lnTo>
                    <a:pt x="428" y="196"/>
                  </a:lnTo>
                  <a:lnTo>
                    <a:pt x="408" y="182"/>
                  </a:lnTo>
                  <a:lnTo>
                    <a:pt x="386" y="172"/>
                  </a:lnTo>
                  <a:lnTo>
                    <a:pt x="360" y="168"/>
                  </a:lnTo>
                  <a:lnTo>
                    <a:pt x="334" y="168"/>
                  </a:lnTo>
                  <a:lnTo>
                    <a:pt x="313" y="172"/>
                  </a:lnTo>
                  <a:lnTo>
                    <a:pt x="294" y="178"/>
                  </a:lnTo>
                  <a:lnTo>
                    <a:pt x="276" y="186"/>
                  </a:lnTo>
                  <a:lnTo>
                    <a:pt x="262" y="198"/>
                  </a:lnTo>
                  <a:lnTo>
                    <a:pt x="247" y="211"/>
                  </a:lnTo>
                  <a:lnTo>
                    <a:pt x="235" y="225"/>
                  </a:lnTo>
                  <a:lnTo>
                    <a:pt x="226" y="242"/>
                  </a:lnTo>
                  <a:lnTo>
                    <a:pt x="219" y="259"/>
                  </a:lnTo>
                  <a:lnTo>
                    <a:pt x="204" y="262"/>
                  </a:lnTo>
                  <a:lnTo>
                    <a:pt x="183" y="265"/>
                  </a:lnTo>
                  <a:lnTo>
                    <a:pt x="155" y="267"/>
                  </a:lnTo>
                  <a:lnTo>
                    <a:pt x="127" y="265"/>
                  </a:lnTo>
                  <a:lnTo>
                    <a:pt x="98" y="261"/>
                  </a:lnTo>
                  <a:lnTo>
                    <a:pt x="71" y="249"/>
                  </a:lnTo>
                  <a:lnTo>
                    <a:pt x="48" y="229"/>
                  </a:lnTo>
                  <a:lnTo>
                    <a:pt x="33" y="202"/>
                  </a:lnTo>
                  <a:lnTo>
                    <a:pt x="31" y="192"/>
                  </a:lnTo>
                  <a:lnTo>
                    <a:pt x="31" y="182"/>
                  </a:lnTo>
                  <a:lnTo>
                    <a:pt x="34" y="169"/>
                  </a:lnTo>
                  <a:lnTo>
                    <a:pt x="40" y="155"/>
                  </a:lnTo>
                  <a:lnTo>
                    <a:pt x="48" y="139"/>
                  </a:lnTo>
                  <a:lnTo>
                    <a:pt x="58" y="122"/>
                  </a:lnTo>
                  <a:lnTo>
                    <a:pt x="73" y="103"/>
                  </a:lnTo>
                  <a:lnTo>
                    <a:pt x="90" y="83"/>
                  </a:lnTo>
                  <a:lnTo>
                    <a:pt x="98" y="86"/>
                  </a:lnTo>
                  <a:lnTo>
                    <a:pt x="105" y="88"/>
                  </a:lnTo>
                  <a:lnTo>
                    <a:pt x="112" y="88"/>
                  </a:lnTo>
                  <a:lnTo>
                    <a:pt x="120" y="86"/>
                  </a:lnTo>
                  <a:lnTo>
                    <a:pt x="136" y="79"/>
                  </a:lnTo>
                  <a:lnTo>
                    <a:pt x="148" y="66"/>
                  </a:lnTo>
                  <a:lnTo>
                    <a:pt x="154" y="50"/>
                  </a:lnTo>
                  <a:lnTo>
                    <a:pt x="154" y="33"/>
                  </a:lnTo>
                  <a:lnTo>
                    <a:pt x="151" y="25"/>
                  </a:lnTo>
                  <a:lnTo>
                    <a:pt x="146" y="18"/>
                  </a:lnTo>
                  <a:lnTo>
                    <a:pt x="141" y="12"/>
                  </a:lnTo>
                  <a:lnTo>
                    <a:pt x="133" y="6"/>
                  </a:lnTo>
                  <a:lnTo>
                    <a:pt x="126" y="3"/>
                  </a:lnTo>
                  <a:lnTo>
                    <a:pt x="117" y="0"/>
                  </a:lnTo>
                  <a:lnTo>
                    <a:pt x="108" y="0"/>
                  </a:lnTo>
                  <a:lnTo>
                    <a:pt x="99" y="2"/>
                  </a:lnTo>
                  <a:lnTo>
                    <a:pt x="83" y="9"/>
                  </a:lnTo>
                  <a:lnTo>
                    <a:pt x="71" y="20"/>
                  </a:lnTo>
                  <a:lnTo>
                    <a:pt x="65" y="36"/>
                  </a:lnTo>
                  <a:lnTo>
                    <a:pt x="65" y="55"/>
                  </a:lnTo>
                  <a:lnTo>
                    <a:pt x="67" y="56"/>
                  </a:lnTo>
                  <a:lnTo>
                    <a:pt x="68" y="59"/>
                  </a:lnTo>
                  <a:lnTo>
                    <a:pt x="68" y="60"/>
                  </a:lnTo>
                  <a:lnTo>
                    <a:pt x="70" y="63"/>
                  </a:lnTo>
                  <a:lnTo>
                    <a:pt x="51" y="83"/>
                  </a:lnTo>
                  <a:lnTo>
                    <a:pt x="34" y="103"/>
                  </a:lnTo>
                  <a:lnTo>
                    <a:pt x="21" y="123"/>
                  </a:lnTo>
                  <a:lnTo>
                    <a:pt x="11" y="142"/>
                  </a:lnTo>
                  <a:lnTo>
                    <a:pt x="5" y="161"/>
                  </a:lnTo>
                  <a:lnTo>
                    <a:pt x="0" y="179"/>
                  </a:lnTo>
                  <a:lnTo>
                    <a:pt x="0" y="196"/>
                  </a:lnTo>
                  <a:lnTo>
                    <a:pt x="5" y="212"/>
                  </a:lnTo>
                  <a:lnTo>
                    <a:pt x="20" y="242"/>
                  </a:lnTo>
                  <a:lnTo>
                    <a:pt x="40" y="264"/>
                  </a:lnTo>
                  <a:lnTo>
                    <a:pt x="65" y="279"/>
                  </a:lnTo>
                  <a:lnTo>
                    <a:pt x="95" y="289"/>
                  </a:lnTo>
                  <a:lnTo>
                    <a:pt x="124" y="295"/>
                  </a:lnTo>
                  <a:lnTo>
                    <a:pt x="155" y="297"/>
                  </a:lnTo>
                  <a:lnTo>
                    <a:pt x="186" y="295"/>
                  </a:lnTo>
                  <a:lnTo>
                    <a:pt x="213" y="291"/>
                  </a:lnTo>
                  <a:lnTo>
                    <a:pt x="213" y="295"/>
                  </a:lnTo>
                  <a:lnTo>
                    <a:pt x="213" y="299"/>
                  </a:lnTo>
                  <a:lnTo>
                    <a:pt x="213" y="304"/>
                  </a:lnTo>
                  <a:lnTo>
                    <a:pt x="214" y="310"/>
                  </a:lnTo>
                  <a:lnTo>
                    <a:pt x="213" y="310"/>
                  </a:lnTo>
                  <a:lnTo>
                    <a:pt x="238" y="559"/>
                  </a:lnTo>
                  <a:lnTo>
                    <a:pt x="225" y="566"/>
                  </a:lnTo>
                  <a:lnTo>
                    <a:pt x="210" y="573"/>
                  </a:lnTo>
                  <a:lnTo>
                    <a:pt x="197" y="583"/>
                  </a:lnTo>
                  <a:lnTo>
                    <a:pt x="185" y="593"/>
                  </a:lnTo>
                  <a:lnTo>
                    <a:pt x="173" y="603"/>
                  </a:lnTo>
                  <a:lnTo>
                    <a:pt x="161" y="616"/>
                  </a:lnTo>
                  <a:lnTo>
                    <a:pt x="152" y="630"/>
                  </a:lnTo>
                  <a:lnTo>
                    <a:pt x="145" y="644"/>
                  </a:lnTo>
                  <a:lnTo>
                    <a:pt x="139" y="660"/>
                  </a:lnTo>
                  <a:lnTo>
                    <a:pt x="138" y="677"/>
                  </a:lnTo>
                  <a:lnTo>
                    <a:pt x="136" y="696"/>
                  </a:lnTo>
                  <a:lnTo>
                    <a:pt x="139" y="713"/>
                  </a:lnTo>
                  <a:lnTo>
                    <a:pt x="145" y="733"/>
                  </a:lnTo>
                  <a:lnTo>
                    <a:pt x="152" y="752"/>
                  </a:lnTo>
                  <a:lnTo>
                    <a:pt x="161" y="772"/>
                  </a:lnTo>
                  <a:lnTo>
                    <a:pt x="174" y="792"/>
                  </a:lnTo>
                  <a:lnTo>
                    <a:pt x="89" y="850"/>
                  </a:lnTo>
                  <a:lnTo>
                    <a:pt x="84" y="855"/>
                  </a:lnTo>
                  <a:lnTo>
                    <a:pt x="83" y="861"/>
                  </a:lnTo>
                  <a:lnTo>
                    <a:pt x="83" y="866"/>
                  </a:lnTo>
                  <a:lnTo>
                    <a:pt x="86" y="872"/>
                  </a:lnTo>
                  <a:lnTo>
                    <a:pt x="90" y="876"/>
                  </a:lnTo>
                  <a:lnTo>
                    <a:pt x="96" y="878"/>
                  </a:lnTo>
                  <a:lnTo>
                    <a:pt x="102" y="878"/>
                  </a:lnTo>
                  <a:lnTo>
                    <a:pt x="107" y="875"/>
                  </a:lnTo>
                  <a:lnTo>
                    <a:pt x="216" y="799"/>
                  </a:lnTo>
                  <a:lnTo>
                    <a:pt x="207" y="786"/>
                  </a:lnTo>
                  <a:lnTo>
                    <a:pt x="194" y="767"/>
                  </a:lnTo>
                  <a:lnTo>
                    <a:pt x="185" y="750"/>
                  </a:lnTo>
                  <a:lnTo>
                    <a:pt x="176" y="732"/>
                  </a:lnTo>
                  <a:lnTo>
                    <a:pt x="172" y="716"/>
                  </a:lnTo>
                  <a:lnTo>
                    <a:pt x="169" y="700"/>
                  </a:lnTo>
                  <a:lnTo>
                    <a:pt x="169" y="684"/>
                  </a:lnTo>
                  <a:lnTo>
                    <a:pt x="170" y="670"/>
                  </a:lnTo>
                  <a:lnTo>
                    <a:pt x="174" y="656"/>
                  </a:lnTo>
                  <a:lnTo>
                    <a:pt x="179" y="646"/>
                  </a:lnTo>
                  <a:lnTo>
                    <a:pt x="186" y="636"/>
                  </a:lnTo>
                  <a:lnTo>
                    <a:pt x="194" y="627"/>
                  </a:lnTo>
                  <a:lnTo>
                    <a:pt x="201" y="619"/>
                  </a:lnTo>
                  <a:lnTo>
                    <a:pt x="211" y="610"/>
                  </a:lnTo>
                  <a:lnTo>
                    <a:pt x="220" y="603"/>
                  </a:lnTo>
                  <a:lnTo>
                    <a:pt x="231" y="596"/>
                  </a:lnTo>
                  <a:lnTo>
                    <a:pt x="241" y="590"/>
                  </a:lnTo>
                  <a:lnTo>
                    <a:pt x="245" y="647"/>
                  </a:lnTo>
                  <a:lnTo>
                    <a:pt x="511" y="622"/>
                  </a:lnTo>
                  <a:lnTo>
                    <a:pt x="507" y="574"/>
                  </a:lnTo>
                  <a:lnTo>
                    <a:pt x="520" y="580"/>
                  </a:lnTo>
                  <a:lnTo>
                    <a:pt x="539" y="589"/>
                  </a:lnTo>
                  <a:lnTo>
                    <a:pt x="560" y="600"/>
                  </a:lnTo>
                  <a:lnTo>
                    <a:pt x="582" y="613"/>
                  </a:lnTo>
                  <a:lnTo>
                    <a:pt x="602" y="630"/>
                  </a:lnTo>
                  <a:lnTo>
                    <a:pt x="622" y="650"/>
                  </a:lnTo>
                  <a:lnTo>
                    <a:pt x="636" y="672"/>
                  </a:lnTo>
                  <a:lnTo>
                    <a:pt x="647" y="697"/>
                  </a:lnTo>
                  <a:lnTo>
                    <a:pt x="650" y="717"/>
                  </a:lnTo>
                  <a:lnTo>
                    <a:pt x="650" y="739"/>
                  </a:lnTo>
                  <a:lnTo>
                    <a:pt x="644" y="760"/>
                  </a:lnTo>
                  <a:lnTo>
                    <a:pt x="636" y="782"/>
                  </a:lnTo>
                  <a:lnTo>
                    <a:pt x="623" y="805"/>
                  </a:lnTo>
                  <a:lnTo>
                    <a:pt x="607" y="829"/>
                  </a:lnTo>
                  <a:lnTo>
                    <a:pt x="588" y="853"/>
                  </a:lnTo>
                  <a:lnTo>
                    <a:pt x="564" y="878"/>
                  </a:lnTo>
                  <a:lnTo>
                    <a:pt x="552" y="889"/>
                  </a:lnTo>
                  <a:lnTo>
                    <a:pt x="651" y="969"/>
                  </a:lnTo>
                  <a:lnTo>
                    <a:pt x="657" y="972"/>
                  </a:lnTo>
                  <a:lnTo>
                    <a:pt x="663" y="974"/>
                  </a:lnTo>
                  <a:lnTo>
                    <a:pt x="669" y="972"/>
                  </a:lnTo>
                  <a:lnTo>
                    <a:pt x="673" y="968"/>
                  </a:lnTo>
                  <a:lnTo>
                    <a:pt x="676" y="964"/>
                  </a:lnTo>
                  <a:lnTo>
                    <a:pt x="676" y="956"/>
                  </a:lnTo>
                  <a:lnTo>
                    <a:pt x="675" y="951"/>
                  </a:lnTo>
                  <a:lnTo>
                    <a:pt x="672" y="946"/>
                  </a:lnTo>
                  <a:lnTo>
                    <a:pt x="597" y="8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5" name="Freeform 71"/>
            <p:cNvSpPr>
              <a:spLocks/>
            </p:cNvSpPr>
            <p:nvPr/>
          </p:nvSpPr>
          <p:spPr bwMode="auto">
            <a:xfrm>
              <a:off x="744" y="2918"/>
              <a:ext cx="28" cy="2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3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6" y="26"/>
                </a:cxn>
                <a:cxn ang="0">
                  <a:pos x="11" y="28"/>
                </a:cxn>
                <a:cxn ang="0">
                  <a:pos x="17" y="28"/>
                </a:cxn>
                <a:cxn ang="0">
                  <a:pos x="23" y="27"/>
                </a:cxn>
                <a:cxn ang="0">
                  <a:pos x="27" y="23"/>
                </a:cxn>
                <a:cxn ang="0">
                  <a:pos x="28" y="18"/>
                </a:cxn>
                <a:cxn ang="0">
                  <a:pos x="28" y="13"/>
                </a:cxn>
                <a:cxn ang="0">
                  <a:pos x="27" y="7"/>
                </a:cxn>
                <a:cxn ang="0">
                  <a:pos x="24" y="3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8" y="1"/>
                </a:cxn>
              </a:cxnLst>
              <a:rect l="0" t="0" r="r" b="b"/>
              <a:pathLst>
                <a:path w="28" h="28">
                  <a:moveTo>
                    <a:pt x="8" y="1"/>
                  </a:moveTo>
                  <a:lnTo>
                    <a:pt x="3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6" y="26"/>
                  </a:lnTo>
                  <a:lnTo>
                    <a:pt x="11" y="28"/>
                  </a:lnTo>
                  <a:lnTo>
                    <a:pt x="17" y="28"/>
                  </a:lnTo>
                  <a:lnTo>
                    <a:pt x="23" y="27"/>
                  </a:lnTo>
                  <a:lnTo>
                    <a:pt x="27" y="23"/>
                  </a:lnTo>
                  <a:lnTo>
                    <a:pt x="28" y="18"/>
                  </a:lnTo>
                  <a:lnTo>
                    <a:pt x="28" y="13"/>
                  </a:lnTo>
                  <a:lnTo>
                    <a:pt x="27" y="7"/>
                  </a:lnTo>
                  <a:lnTo>
                    <a:pt x="24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6" name="Freeform 72"/>
            <p:cNvSpPr>
              <a:spLocks/>
            </p:cNvSpPr>
            <p:nvPr/>
          </p:nvSpPr>
          <p:spPr bwMode="auto">
            <a:xfrm>
              <a:off x="523" y="2911"/>
              <a:ext cx="267" cy="231"/>
            </a:xfrm>
            <a:custGeom>
              <a:avLst/>
              <a:gdLst/>
              <a:ahLst/>
              <a:cxnLst>
                <a:cxn ang="0">
                  <a:pos x="255" y="61"/>
                </a:cxn>
                <a:cxn ang="0">
                  <a:pos x="224" y="65"/>
                </a:cxn>
                <a:cxn ang="0">
                  <a:pos x="223" y="61"/>
                </a:cxn>
                <a:cxn ang="0">
                  <a:pos x="214" y="47"/>
                </a:cxn>
                <a:cxn ang="0">
                  <a:pos x="192" y="25"/>
                </a:cxn>
                <a:cxn ang="0">
                  <a:pos x="162" y="60"/>
                </a:cxn>
                <a:cxn ang="0">
                  <a:pos x="167" y="63"/>
                </a:cxn>
                <a:cxn ang="0">
                  <a:pos x="170" y="65"/>
                </a:cxn>
                <a:cxn ang="0">
                  <a:pos x="171" y="80"/>
                </a:cxn>
                <a:cxn ang="0">
                  <a:pos x="162" y="90"/>
                </a:cxn>
                <a:cxn ang="0">
                  <a:pos x="148" y="93"/>
                </a:cxn>
                <a:cxn ang="0">
                  <a:pos x="137" y="84"/>
                </a:cxn>
                <a:cxn ang="0">
                  <a:pos x="134" y="70"/>
                </a:cxn>
                <a:cxn ang="0">
                  <a:pos x="143" y="60"/>
                </a:cxn>
                <a:cxn ang="0">
                  <a:pos x="152" y="57"/>
                </a:cxn>
                <a:cxn ang="0">
                  <a:pos x="159" y="58"/>
                </a:cxn>
                <a:cxn ang="0">
                  <a:pos x="156" y="5"/>
                </a:cxn>
                <a:cxn ang="0">
                  <a:pos x="128" y="1"/>
                </a:cxn>
                <a:cxn ang="0">
                  <a:pos x="100" y="1"/>
                </a:cxn>
                <a:cxn ang="0">
                  <a:pos x="72" y="10"/>
                </a:cxn>
                <a:cxn ang="0">
                  <a:pos x="40" y="28"/>
                </a:cxn>
                <a:cxn ang="0">
                  <a:pos x="12" y="65"/>
                </a:cxn>
                <a:cxn ang="0">
                  <a:pos x="0" y="108"/>
                </a:cxn>
                <a:cxn ang="0">
                  <a:pos x="4" y="153"/>
                </a:cxn>
                <a:cxn ang="0">
                  <a:pos x="28" y="193"/>
                </a:cxn>
                <a:cxn ang="0">
                  <a:pos x="65" y="220"/>
                </a:cxn>
                <a:cxn ang="0">
                  <a:pos x="109" y="231"/>
                </a:cxn>
                <a:cxn ang="0">
                  <a:pos x="155" y="227"/>
                </a:cxn>
                <a:cxn ang="0">
                  <a:pos x="186" y="211"/>
                </a:cxn>
                <a:cxn ang="0">
                  <a:pos x="201" y="200"/>
                </a:cxn>
                <a:cxn ang="0">
                  <a:pos x="213" y="186"/>
                </a:cxn>
                <a:cxn ang="0">
                  <a:pos x="223" y="171"/>
                </a:cxn>
                <a:cxn ang="0">
                  <a:pos x="223" y="160"/>
                </a:cxn>
                <a:cxn ang="0">
                  <a:pos x="214" y="156"/>
                </a:cxn>
                <a:cxn ang="0">
                  <a:pos x="198" y="157"/>
                </a:cxn>
                <a:cxn ang="0">
                  <a:pos x="176" y="176"/>
                </a:cxn>
                <a:cxn ang="0">
                  <a:pos x="168" y="184"/>
                </a:cxn>
                <a:cxn ang="0">
                  <a:pos x="162" y="189"/>
                </a:cxn>
                <a:cxn ang="0">
                  <a:pos x="155" y="187"/>
                </a:cxn>
                <a:cxn ang="0">
                  <a:pos x="151" y="181"/>
                </a:cxn>
                <a:cxn ang="0">
                  <a:pos x="152" y="174"/>
                </a:cxn>
                <a:cxn ang="0">
                  <a:pos x="158" y="167"/>
                </a:cxn>
                <a:cxn ang="0">
                  <a:pos x="170" y="154"/>
                </a:cxn>
                <a:cxn ang="0">
                  <a:pos x="189" y="141"/>
                </a:cxn>
                <a:cxn ang="0">
                  <a:pos x="213" y="136"/>
                </a:cxn>
                <a:cxn ang="0">
                  <a:pos x="223" y="137"/>
                </a:cxn>
                <a:cxn ang="0">
                  <a:pos x="233" y="143"/>
                </a:cxn>
                <a:cxn ang="0">
                  <a:pos x="236" y="126"/>
                </a:cxn>
                <a:cxn ang="0">
                  <a:pos x="236" y="108"/>
                </a:cxn>
              </a:cxnLst>
              <a:rect l="0" t="0" r="r" b="b"/>
              <a:pathLst>
                <a:path w="267" h="231">
                  <a:moveTo>
                    <a:pt x="267" y="101"/>
                  </a:moveTo>
                  <a:lnTo>
                    <a:pt x="255" y="61"/>
                  </a:lnTo>
                  <a:lnTo>
                    <a:pt x="226" y="67"/>
                  </a:lnTo>
                  <a:lnTo>
                    <a:pt x="224" y="65"/>
                  </a:lnTo>
                  <a:lnTo>
                    <a:pt x="224" y="63"/>
                  </a:lnTo>
                  <a:lnTo>
                    <a:pt x="223" y="61"/>
                  </a:lnTo>
                  <a:lnTo>
                    <a:pt x="221" y="60"/>
                  </a:lnTo>
                  <a:lnTo>
                    <a:pt x="214" y="47"/>
                  </a:lnTo>
                  <a:lnTo>
                    <a:pt x="204" y="35"/>
                  </a:lnTo>
                  <a:lnTo>
                    <a:pt x="192" y="25"/>
                  </a:lnTo>
                  <a:lnTo>
                    <a:pt x="179" y="17"/>
                  </a:lnTo>
                  <a:lnTo>
                    <a:pt x="162" y="60"/>
                  </a:lnTo>
                  <a:lnTo>
                    <a:pt x="164" y="61"/>
                  </a:lnTo>
                  <a:lnTo>
                    <a:pt x="167" y="63"/>
                  </a:lnTo>
                  <a:lnTo>
                    <a:pt x="168" y="64"/>
                  </a:lnTo>
                  <a:lnTo>
                    <a:pt x="170" y="65"/>
                  </a:lnTo>
                  <a:lnTo>
                    <a:pt x="171" y="73"/>
                  </a:lnTo>
                  <a:lnTo>
                    <a:pt x="171" y="80"/>
                  </a:lnTo>
                  <a:lnTo>
                    <a:pt x="168" y="86"/>
                  </a:lnTo>
                  <a:lnTo>
                    <a:pt x="162" y="90"/>
                  </a:lnTo>
                  <a:lnTo>
                    <a:pt x="155" y="93"/>
                  </a:lnTo>
                  <a:lnTo>
                    <a:pt x="148" y="93"/>
                  </a:lnTo>
                  <a:lnTo>
                    <a:pt x="142" y="90"/>
                  </a:lnTo>
                  <a:lnTo>
                    <a:pt x="137" y="84"/>
                  </a:lnTo>
                  <a:lnTo>
                    <a:pt x="134" y="77"/>
                  </a:lnTo>
                  <a:lnTo>
                    <a:pt x="134" y="70"/>
                  </a:lnTo>
                  <a:lnTo>
                    <a:pt x="137" y="64"/>
                  </a:lnTo>
                  <a:lnTo>
                    <a:pt x="143" y="60"/>
                  </a:lnTo>
                  <a:lnTo>
                    <a:pt x="148" y="58"/>
                  </a:lnTo>
                  <a:lnTo>
                    <a:pt x="152" y="57"/>
                  </a:lnTo>
                  <a:lnTo>
                    <a:pt x="156" y="57"/>
                  </a:lnTo>
                  <a:lnTo>
                    <a:pt x="159" y="58"/>
                  </a:lnTo>
                  <a:lnTo>
                    <a:pt x="170" y="11"/>
                  </a:lnTo>
                  <a:lnTo>
                    <a:pt x="156" y="5"/>
                  </a:lnTo>
                  <a:lnTo>
                    <a:pt x="143" y="3"/>
                  </a:lnTo>
                  <a:lnTo>
                    <a:pt x="128" y="1"/>
                  </a:lnTo>
                  <a:lnTo>
                    <a:pt x="115" y="0"/>
                  </a:lnTo>
                  <a:lnTo>
                    <a:pt x="100" y="1"/>
                  </a:lnTo>
                  <a:lnTo>
                    <a:pt x="87" y="4"/>
                  </a:lnTo>
                  <a:lnTo>
                    <a:pt x="72" y="10"/>
                  </a:lnTo>
                  <a:lnTo>
                    <a:pt x="59" y="15"/>
                  </a:lnTo>
                  <a:lnTo>
                    <a:pt x="40" y="28"/>
                  </a:lnTo>
                  <a:lnTo>
                    <a:pt x="24" y="45"/>
                  </a:lnTo>
                  <a:lnTo>
                    <a:pt x="12" y="65"/>
                  </a:lnTo>
                  <a:lnTo>
                    <a:pt x="3" y="86"/>
                  </a:lnTo>
                  <a:lnTo>
                    <a:pt x="0" y="108"/>
                  </a:lnTo>
                  <a:lnTo>
                    <a:pt x="0" y="130"/>
                  </a:lnTo>
                  <a:lnTo>
                    <a:pt x="4" y="153"/>
                  </a:lnTo>
                  <a:lnTo>
                    <a:pt x="15" y="174"/>
                  </a:lnTo>
                  <a:lnTo>
                    <a:pt x="28" y="193"/>
                  </a:lnTo>
                  <a:lnTo>
                    <a:pt x="46" y="209"/>
                  </a:lnTo>
                  <a:lnTo>
                    <a:pt x="65" y="220"/>
                  </a:lnTo>
                  <a:lnTo>
                    <a:pt x="87" y="229"/>
                  </a:lnTo>
                  <a:lnTo>
                    <a:pt x="109" y="231"/>
                  </a:lnTo>
                  <a:lnTo>
                    <a:pt x="131" y="231"/>
                  </a:lnTo>
                  <a:lnTo>
                    <a:pt x="155" y="227"/>
                  </a:lnTo>
                  <a:lnTo>
                    <a:pt x="177" y="217"/>
                  </a:lnTo>
                  <a:lnTo>
                    <a:pt x="186" y="211"/>
                  </a:lnTo>
                  <a:lnTo>
                    <a:pt x="193" y="206"/>
                  </a:lnTo>
                  <a:lnTo>
                    <a:pt x="201" y="200"/>
                  </a:lnTo>
                  <a:lnTo>
                    <a:pt x="207" y="193"/>
                  </a:lnTo>
                  <a:lnTo>
                    <a:pt x="213" y="186"/>
                  </a:lnTo>
                  <a:lnTo>
                    <a:pt x="218" y="179"/>
                  </a:lnTo>
                  <a:lnTo>
                    <a:pt x="223" y="171"/>
                  </a:lnTo>
                  <a:lnTo>
                    <a:pt x="227" y="163"/>
                  </a:lnTo>
                  <a:lnTo>
                    <a:pt x="223" y="160"/>
                  </a:lnTo>
                  <a:lnTo>
                    <a:pt x="218" y="157"/>
                  </a:lnTo>
                  <a:lnTo>
                    <a:pt x="214" y="156"/>
                  </a:lnTo>
                  <a:lnTo>
                    <a:pt x="211" y="154"/>
                  </a:lnTo>
                  <a:lnTo>
                    <a:pt x="198" y="157"/>
                  </a:lnTo>
                  <a:lnTo>
                    <a:pt x="186" y="166"/>
                  </a:lnTo>
                  <a:lnTo>
                    <a:pt x="176" y="176"/>
                  </a:lnTo>
                  <a:lnTo>
                    <a:pt x="168" y="184"/>
                  </a:lnTo>
                  <a:lnTo>
                    <a:pt x="168" y="184"/>
                  </a:lnTo>
                  <a:lnTo>
                    <a:pt x="165" y="187"/>
                  </a:lnTo>
                  <a:lnTo>
                    <a:pt x="162" y="189"/>
                  </a:lnTo>
                  <a:lnTo>
                    <a:pt x="158" y="189"/>
                  </a:lnTo>
                  <a:lnTo>
                    <a:pt x="155" y="187"/>
                  </a:lnTo>
                  <a:lnTo>
                    <a:pt x="152" y="184"/>
                  </a:lnTo>
                  <a:lnTo>
                    <a:pt x="151" y="181"/>
                  </a:lnTo>
                  <a:lnTo>
                    <a:pt x="151" y="177"/>
                  </a:lnTo>
                  <a:lnTo>
                    <a:pt x="152" y="174"/>
                  </a:lnTo>
                  <a:lnTo>
                    <a:pt x="153" y="173"/>
                  </a:lnTo>
                  <a:lnTo>
                    <a:pt x="158" y="167"/>
                  </a:lnTo>
                  <a:lnTo>
                    <a:pt x="162" y="161"/>
                  </a:lnTo>
                  <a:lnTo>
                    <a:pt x="170" y="154"/>
                  </a:lnTo>
                  <a:lnTo>
                    <a:pt x="179" y="147"/>
                  </a:lnTo>
                  <a:lnTo>
                    <a:pt x="189" y="141"/>
                  </a:lnTo>
                  <a:lnTo>
                    <a:pt x="201" y="137"/>
                  </a:lnTo>
                  <a:lnTo>
                    <a:pt x="213" y="136"/>
                  </a:lnTo>
                  <a:lnTo>
                    <a:pt x="217" y="136"/>
                  </a:lnTo>
                  <a:lnTo>
                    <a:pt x="223" y="137"/>
                  </a:lnTo>
                  <a:lnTo>
                    <a:pt x="227" y="140"/>
                  </a:lnTo>
                  <a:lnTo>
                    <a:pt x="233" y="143"/>
                  </a:lnTo>
                  <a:lnTo>
                    <a:pt x="235" y="134"/>
                  </a:lnTo>
                  <a:lnTo>
                    <a:pt x="236" y="126"/>
                  </a:lnTo>
                  <a:lnTo>
                    <a:pt x="236" y="117"/>
                  </a:lnTo>
                  <a:lnTo>
                    <a:pt x="236" y="108"/>
                  </a:lnTo>
                  <a:lnTo>
                    <a:pt x="267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7" name="Freeform 73"/>
            <p:cNvSpPr>
              <a:spLocks/>
            </p:cNvSpPr>
            <p:nvPr/>
          </p:nvSpPr>
          <p:spPr bwMode="auto">
            <a:xfrm>
              <a:off x="682" y="2922"/>
              <a:ext cx="20" cy="49"/>
            </a:xfrm>
            <a:custGeom>
              <a:avLst/>
              <a:gdLst/>
              <a:ahLst/>
              <a:cxnLst>
                <a:cxn ang="0">
                  <a:pos x="3" y="49"/>
                </a:cxn>
                <a:cxn ang="0">
                  <a:pos x="20" y="6"/>
                </a:cxn>
                <a:cxn ang="0">
                  <a:pos x="18" y="4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0" y="47"/>
                </a:cxn>
                <a:cxn ang="0">
                  <a:pos x="2" y="47"/>
                </a:cxn>
                <a:cxn ang="0">
                  <a:pos x="2" y="47"/>
                </a:cxn>
                <a:cxn ang="0">
                  <a:pos x="2" y="47"/>
                </a:cxn>
                <a:cxn ang="0">
                  <a:pos x="3" y="49"/>
                </a:cxn>
              </a:cxnLst>
              <a:rect l="0" t="0" r="r" b="b"/>
              <a:pathLst>
                <a:path w="20" h="49">
                  <a:moveTo>
                    <a:pt x="3" y="49"/>
                  </a:moveTo>
                  <a:lnTo>
                    <a:pt x="20" y="6"/>
                  </a:lnTo>
                  <a:lnTo>
                    <a:pt x="18" y="4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0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8" name="Freeform 74"/>
            <p:cNvSpPr>
              <a:spLocks/>
            </p:cNvSpPr>
            <p:nvPr/>
          </p:nvSpPr>
          <p:spPr bwMode="auto">
            <a:xfrm>
              <a:off x="496" y="2507"/>
              <a:ext cx="158" cy="252"/>
            </a:xfrm>
            <a:custGeom>
              <a:avLst/>
              <a:gdLst/>
              <a:ahLst/>
              <a:cxnLst>
                <a:cxn ang="0">
                  <a:pos x="127" y="219"/>
                </a:cxn>
                <a:cxn ang="0">
                  <a:pos x="124" y="190"/>
                </a:cxn>
                <a:cxn ang="0">
                  <a:pos x="127" y="168"/>
                </a:cxn>
                <a:cxn ang="0">
                  <a:pos x="133" y="147"/>
                </a:cxn>
                <a:cxn ang="0">
                  <a:pos x="141" y="129"/>
                </a:cxn>
                <a:cxn ang="0">
                  <a:pos x="149" y="113"/>
                </a:cxn>
                <a:cxn ang="0">
                  <a:pos x="155" y="95"/>
                </a:cxn>
                <a:cxn ang="0">
                  <a:pos x="158" y="74"/>
                </a:cxn>
                <a:cxn ang="0">
                  <a:pos x="157" y="52"/>
                </a:cxn>
                <a:cxn ang="0">
                  <a:pos x="152" y="39"/>
                </a:cxn>
                <a:cxn ang="0">
                  <a:pos x="147" y="27"/>
                </a:cxn>
                <a:cxn ang="0">
                  <a:pos x="138" y="19"/>
                </a:cxn>
                <a:cxn ang="0">
                  <a:pos x="127" y="12"/>
                </a:cxn>
                <a:cxn ang="0">
                  <a:pos x="116" y="6"/>
                </a:cxn>
                <a:cxn ang="0">
                  <a:pos x="102" y="1"/>
                </a:cxn>
                <a:cxn ang="0">
                  <a:pos x="89" y="0"/>
                </a:cxn>
                <a:cxn ang="0">
                  <a:pos x="76" y="1"/>
                </a:cxn>
                <a:cxn ang="0">
                  <a:pos x="59" y="6"/>
                </a:cxn>
                <a:cxn ang="0">
                  <a:pos x="46" y="12"/>
                </a:cxn>
                <a:cxn ang="0">
                  <a:pos x="33" y="19"/>
                </a:cxn>
                <a:cxn ang="0">
                  <a:pos x="23" y="27"/>
                </a:cxn>
                <a:cxn ang="0">
                  <a:pos x="15" y="37"/>
                </a:cxn>
                <a:cxn ang="0">
                  <a:pos x="8" y="50"/>
                </a:cxn>
                <a:cxn ang="0">
                  <a:pos x="3" y="63"/>
                </a:cxn>
                <a:cxn ang="0">
                  <a:pos x="0" y="79"/>
                </a:cxn>
                <a:cxn ang="0">
                  <a:pos x="49" y="87"/>
                </a:cxn>
                <a:cxn ang="0">
                  <a:pos x="51" y="74"/>
                </a:cxn>
                <a:cxn ang="0">
                  <a:pos x="57" y="62"/>
                </a:cxn>
                <a:cxn ang="0">
                  <a:pos x="64" y="52"/>
                </a:cxn>
                <a:cxn ang="0">
                  <a:pos x="77" y="46"/>
                </a:cxn>
                <a:cxn ang="0">
                  <a:pos x="86" y="46"/>
                </a:cxn>
                <a:cxn ang="0">
                  <a:pos x="93" y="50"/>
                </a:cxn>
                <a:cxn ang="0">
                  <a:pos x="98" y="56"/>
                </a:cxn>
                <a:cxn ang="0">
                  <a:pos x="101" y="63"/>
                </a:cxn>
                <a:cxn ang="0">
                  <a:pos x="102" y="77"/>
                </a:cxn>
                <a:cxn ang="0">
                  <a:pos x="99" y="92"/>
                </a:cxn>
                <a:cxn ang="0">
                  <a:pos x="93" y="109"/>
                </a:cxn>
                <a:cxn ang="0">
                  <a:pos x="88" y="127"/>
                </a:cxn>
                <a:cxn ang="0">
                  <a:pos x="82" y="146"/>
                </a:cxn>
                <a:cxn ang="0">
                  <a:pos x="77" y="168"/>
                </a:cxn>
                <a:cxn ang="0">
                  <a:pos x="76" y="189"/>
                </a:cxn>
                <a:cxn ang="0">
                  <a:pos x="79" y="213"/>
                </a:cxn>
                <a:cxn ang="0">
                  <a:pos x="86" y="252"/>
                </a:cxn>
                <a:cxn ang="0">
                  <a:pos x="132" y="243"/>
                </a:cxn>
                <a:cxn ang="0">
                  <a:pos x="127" y="219"/>
                </a:cxn>
              </a:cxnLst>
              <a:rect l="0" t="0" r="r" b="b"/>
              <a:pathLst>
                <a:path w="158" h="252">
                  <a:moveTo>
                    <a:pt x="127" y="219"/>
                  </a:moveTo>
                  <a:lnTo>
                    <a:pt x="124" y="190"/>
                  </a:lnTo>
                  <a:lnTo>
                    <a:pt x="127" y="168"/>
                  </a:lnTo>
                  <a:lnTo>
                    <a:pt x="133" y="147"/>
                  </a:lnTo>
                  <a:lnTo>
                    <a:pt x="141" y="129"/>
                  </a:lnTo>
                  <a:lnTo>
                    <a:pt x="149" y="113"/>
                  </a:lnTo>
                  <a:lnTo>
                    <a:pt x="155" y="95"/>
                  </a:lnTo>
                  <a:lnTo>
                    <a:pt x="158" y="74"/>
                  </a:lnTo>
                  <a:lnTo>
                    <a:pt x="157" y="52"/>
                  </a:lnTo>
                  <a:lnTo>
                    <a:pt x="152" y="39"/>
                  </a:lnTo>
                  <a:lnTo>
                    <a:pt x="147" y="27"/>
                  </a:lnTo>
                  <a:lnTo>
                    <a:pt x="138" y="19"/>
                  </a:lnTo>
                  <a:lnTo>
                    <a:pt x="127" y="12"/>
                  </a:lnTo>
                  <a:lnTo>
                    <a:pt x="116" y="6"/>
                  </a:lnTo>
                  <a:lnTo>
                    <a:pt x="102" y="1"/>
                  </a:lnTo>
                  <a:lnTo>
                    <a:pt x="89" y="0"/>
                  </a:lnTo>
                  <a:lnTo>
                    <a:pt x="76" y="1"/>
                  </a:lnTo>
                  <a:lnTo>
                    <a:pt x="59" y="6"/>
                  </a:lnTo>
                  <a:lnTo>
                    <a:pt x="46" y="12"/>
                  </a:lnTo>
                  <a:lnTo>
                    <a:pt x="33" y="19"/>
                  </a:lnTo>
                  <a:lnTo>
                    <a:pt x="23" y="27"/>
                  </a:lnTo>
                  <a:lnTo>
                    <a:pt x="15" y="37"/>
                  </a:lnTo>
                  <a:lnTo>
                    <a:pt x="8" y="50"/>
                  </a:lnTo>
                  <a:lnTo>
                    <a:pt x="3" y="63"/>
                  </a:lnTo>
                  <a:lnTo>
                    <a:pt x="0" y="79"/>
                  </a:lnTo>
                  <a:lnTo>
                    <a:pt x="49" y="87"/>
                  </a:lnTo>
                  <a:lnTo>
                    <a:pt x="51" y="74"/>
                  </a:lnTo>
                  <a:lnTo>
                    <a:pt x="57" y="62"/>
                  </a:lnTo>
                  <a:lnTo>
                    <a:pt x="64" y="52"/>
                  </a:lnTo>
                  <a:lnTo>
                    <a:pt x="77" y="46"/>
                  </a:lnTo>
                  <a:lnTo>
                    <a:pt x="86" y="46"/>
                  </a:lnTo>
                  <a:lnTo>
                    <a:pt x="93" y="50"/>
                  </a:lnTo>
                  <a:lnTo>
                    <a:pt x="98" y="56"/>
                  </a:lnTo>
                  <a:lnTo>
                    <a:pt x="101" y="63"/>
                  </a:lnTo>
                  <a:lnTo>
                    <a:pt x="102" y="77"/>
                  </a:lnTo>
                  <a:lnTo>
                    <a:pt x="99" y="92"/>
                  </a:lnTo>
                  <a:lnTo>
                    <a:pt x="93" y="109"/>
                  </a:lnTo>
                  <a:lnTo>
                    <a:pt x="88" y="127"/>
                  </a:lnTo>
                  <a:lnTo>
                    <a:pt x="82" y="146"/>
                  </a:lnTo>
                  <a:lnTo>
                    <a:pt x="77" y="168"/>
                  </a:lnTo>
                  <a:lnTo>
                    <a:pt x="76" y="189"/>
                  </a:lnTo>
                  <a:lnTo>
                    <a:pt x="79" y="213"/>
                  </a:lnTo>
                  <a:lnTo>
                    <a:pt x="86" y="252"/>
                  </a:lnTo>
                  <a:lnTo>
                    <a:pt x="132" y="243"/>
                  </a:lnTo>
                  <a:lnTo>
                    <a:pt x="127" y="21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39" name="Freeform 75"/>
            <p:cNvSpPr>
              <a:spLocks/>
            </p:cNvSpPr>
            <p:nvPr/>
          </p:nvSpPr>
          <p:spPr bwMode="auto">
            <a:xfrm>
              <a:off x="584" y="2780"/>
              <a:ext cx="67" cy="6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65"/>
                </a:cxn>
                <a:cxn ang="0">
                  <a:pos x="67" y="55"/>
                </a:cxn>
                <a:cxn ang="0">
                  <a:pos x="57" y="0"/>
                </a:cxn>
                <a:cxn ang="0">
                  <a:pos x="0" y="10"/>
                </a:cxn>
              </a:cxnLst>
              <a:rect l="0" t="0" r="r" b="b"/>
              <a:pathLst>
                <a:path w="67" h="65">
                  <a:moveTo>
                    <a:pt x="0" y="10"/>
                  </a:moveTo>
                  <a:lnTo>
                    <a:pt x="10" y="65"/>
                  </a:lnTo>
                  <a:lnTo>
                    <a:pt x="67" y="55"/>
                  </a:lnTo>
                  <a:lnTo>
                    <a:pt x="57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200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200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200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" fill="hold"/>
                                        <p:tgtEl>
                                          <p:spTgt spid="113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3" dur="50" fill="hold"/>
                                        <p:tgtEl>
                                          <p:spTgt spid="113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" fill="hold"/>
                                        <p:tgtEl>
                                          <p:spTgt spid="113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" fill="hold"/>
                                        <p:tgtEl>
                                          <p:spTgt spid="113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3" grpId="0"/>
      <p:bldP spid="11287" grpId="0"/>
      <p:bldP spid="11289" grpId="0"/>
      <p:bldP spid="11290" grpId="0" build="allAtOnce"/>
      <p:bldP spid="112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107950" y="260350"/>
            <a:ext cx="889317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 dirty="0">
                <a:ln w="508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ＭＳ Ｐゴシック"/>
                <a:ea typeface="ＭＳ Ｐゴシック"/>
              </a:rPr>
              <a:t>National Flower</a:t>
            </a:r>
            <a:endParaRPr lang="ja-JP" altLang="en-US" sz="3600" b="1" kern="10" dirty="0">
              <a:ln w="50800">
                <a:solidFill>
                  <a:srgbClr val="FF00FF"/>
                </a:solidFill>
                <a:round/>
                <a:headEnd/>
                <a:tailEnd/>
              </a:ln>
              <a:solidFill>
                <a:srgbClr val="FFCC99"/>
              </a:solidFill>
              <a:latin typeface="ＭＳ Ｐゴシック"/>
              <a:ea typeface="ＭＳ Ｐゴシック"/>
            </a:endParaRPr>
          </a:p>
        </p:txBody>
      </p:sp>
      <p:pic>
        <p:nvPicPr>
          <p:cNvPr id="14339" name="Picture 3" descr="20050410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700213"/>
            <a:ext cx="6481762" cy="4465637"/>
          </a:xfrm>
          <a:noFill/>
          <a:ln w="57150" cap="flat">
            <a:solidFill>
              <a:srgbClr val="FF00FF"/>
            </a:solidFill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5263" y="6092825"/>
            <a:ext cx="894873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Ｉｎ　ｆｒｏｎｔ　ｏｆ　</a:t>
            </a:r>
            <a:r>
              <a:rPr lang="en-US" altLang="ja-JP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Kasumigaoka  High School</a:t>
            </a:r>
          </a:p>
          <a:p>
            <a:endParaRPr lang="en-US" altLang="ja-JP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900113" y="3213100"/>
            <a:ext cx="532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ja-JP" altLang="ja-JP" dirty="0"/>
          </a:p>
        </p:txBody>
      </p:sp>
      <p:pic>
        <p:nvPicPr>
          <p:cNvPr id="61443" name="Picture 3" descr="120px-PheasantChicks">
            <a:hlinkClick r:id="rId2" tooltip="Image:PheasantChicks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3789363"/>
            <a:ext cx="3527425" cy="2646362"/>
          </a:xfrm>
          <a:prstGeom prst="rect">
            <a:avLst/>
          </a:prstGeom>
          <a:noFill/>
        </p:spPr>
      </p:pic>
      <p:pic>
        <p:nvPicPr>
          <p:cNvPr id="61444" name="Picture 4" descr="Elliot's Pheasant">
            <a:hlinkClick r:id="rId4" tooltip="Elliot's Pheasant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45" name="WordArt 5"/>
          <p:cNvSpPr>
            <a:spLocks noChangeArrowheads="1" noChangeShapeType="1" noTextEdit="1"/>
          </p:cNvSpPr>
          <p:nvPr/>
        </p:nvSpPr>
        <p:spPr bwMode="auto">
          <a:xfrm>
            <a:off x="323850" y="5373688"/>
            <a:ext cx="8496300" cy="136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 dirty="0">
                <a:ln w="4127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ＭＳ Ｐゴシック"/>
                <a:ea typeface="ＭＳ Ｐゴシック"/>
              </a:rPr>
              <a:t>Japanese national bird</a:t>
            </a:r>
            <a:endParaRPr lang="ja-JP" altLang="en-US" sz="3600" kern="10" dirty="0">
              <a:ln w="41275">
                <a:solidFill>
                  <a:srgbClr val="FF00FF"/>
                </a:solidFill>
                <a:round/>
                <a:headEnd/>
                <a:tailEnd/>
              </a:ln>
              <a:solidFill>
                <a:srgbClr val="FF99CC"/>
              </a:solidFill>
              <a:latin typeface="ＭＳ Ｐゴシック"/>
              <a:ea typeface="ＭＳ Ｐゴシック"/>
            </a:endParaRPr>
          </a:p>
        </p:txBody>
      </p:sp>
      <p:pic>
        <p:nvPicPr>
          <p:cNvPr id="61446" name="Picture 6" descr="120px-PheasantChicks">
            <a:hlinkClick r:id="rId2" tooltip="Image:PheasantChicks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43213" cy="2132013"/>
          </a:xfrm>
          <a:prstGeom prst="rect">
            <a:avLst/>
          </a:prstGeom>
          <a:noFill/>
        </p:spPr>
      </p:pic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900113" y="2636838"/>
            <a:ext cx="4535487" cy="3025775"/>
          </a:xfrm>
          <a:prstGeom prst="cloudCallout">
            <a:avLst>
              <a:gd name="adj1" fmla="val 59519"/>
              <a:gd name="adj2" fmla="val -87042"/>
            </a:avLst>
          </a:prstGeom>
          <a:solidFill>
            <a:schemeClr val="bg1"/>
          </a:solidFill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en-US" altLang="ja-JP" sz="2400" b="1" dirty="0">
                <a:solidFill>
                  <a:srgbClr val="FF9900"/>
                </a:solidFill>
              </a:rPr>
              <a:t>I can’t fly….</a:t>
            </a:r>
          </a:p>
          <a:p>
            <a:r>
              <a:rPr lang="en-US" altLang="ja-JP" sz="2800" b="1" dirty="0">
                <a:solidFill>
                  <a:srgbClr val="FF9900"/>
                </a:solidFill>
              </a:rPr>
              <a:t>But!!</a:t>
            </a:r>
            <a:r>
              <a:rPr lang="en-US" altLang="ja-JP" sz="2400" b="1" dirty="0">
                <a:solidFill>
                  <a:srgbClr val="FF9900"/>
                </a:solidFill>
              </a:rPr>
              <a:t>  </a:t>
            </a:r>
          </a:p>
          <a:p>
            <a:r>
              <a:rPr lang="en-US" altLang="ja-JP" sz="2400" b="1" dirty="0">
                <a:solidFill>
                  <a:srgbClr val="FF9900"/>
                </a:solidFill>
              </a:rPr>
              <a:t>I can run100 meter in 11 seconds!!! </a:t>
            </a:r>
          </a:p>
          <a:p>
            <a:r>
              <a:rPr lang="en-US" altLang="ja-JP" sz="2400" b="1" dirty="0">
                <a:solidFill>
                  <a:srgbClr val="FF9900"/>
                </a:solidFill>
              </a:rPr>
              <a:t>Isn’t it terrific?</a:t>
            </a:r>
          </a:p>
        </p:txBody>
      </p:sp>
      <p:sp>
        <p:nvSpPr>
          <p:cNvPr id="61448" name="AutoShape 8"/>
          <p:cNvSpPr>
            <a:spLocks noChangeArrowheads="1"/>
          </p:cNvSpPr>
          <p:nvPr/>
        </p:nvSpPr>
        <p:spPr bwMode="auto">
          <a:xfrm>
            <a:off x="3563938" y="476250"/>
            <a:ext cx="2232025" cy="1081088"/>
          </a:xfrm>
          <a:prstGeom prst="rightArrow">
            <a:avLst>
              <a:gd name="adj1" fmla="val 50000"/>
              <a:gd name="adj2" fmla="val 51615"/>
            </a:avLst>
          </a:prstGeom>
          <a:gradFill rotWithShape="0">
            <a:gsLst>
              <a:gs pos="0">
                <a:srgbClr val="FFFF99"/>
              </a:gs>
              <a:gs pos="100000">
                <a:srgbClr val="FFFFFF"/>
              </a:gs>
            </a:gsLst>
            <a:path path="rect">
              <a:fillToRect r="100000" b="100000"/>
            </a:path>
          </a:gradFill>
          <a:ln w="9525">
            <a:pattFill prst="lgCheck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614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7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8" name="Picture 16" descr="MCj039703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4868863"/>
            <a:ext cx="1727200" cy="1800225"/>
          </a:xfrm>
          <a:prstGeom prst="rect">
            <a:avLst/>
          </a:prstGeom>
          <a:noFill/>
        </p:spPr>
      </p:pic>
      <p:pic>
        <p:nvPicPr>
          <p:cNvPr id="18446" name="Picture 14" descr="MCj035184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133600"/>
            <a:ext cx="1784350" cy="1635125"/>
          </a:xfrm>
          <a:prstGeom prst="rect">
            <a:avLst/>
          </a:prstGeom>
          <a:noFill/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842486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000" kern="10" dirty="0">
                <a:ln w="381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ＭＳ Ｐゴシック"/>
                <a:ea typeface="ＭＳ Ｐゴシック"/>
              </a:rPr>
              <a:t>Japanese famous song</a:t>
            </a:r>
            <a:endParaRPr lang="ja-JP" altLang="en-US" sz="4000" kern="10" dirty="0">
              <a:ln w="38100">
                <a:solidFill>
                  <a:srgbClr val="FF00FF"/>
                </a:solidFill>
                <a:round/>
                <a:headEnd/>
                <a:tailEnd/>
              </a:ln>
              <a:solidFill>
                <a:srgbClr val="FF99CC"/>
              </a:solidFill>
              <a:latin typeface="ＭＳ Ｐゴシック"/>
              <a:ea typeface="ＭＳ Ｐゴシック"/>
            </a:endParaRPr>
          </a:p>
        </p:txBody>
      </p:sp>
      <p:pic>
        <p:nvPicPr>
          <p:cNvPr id="18444" name="Picture 12" descr="S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2333625"/>
            <a:ext cx="2808287" cy="2103438"/>
          </a:xfrm>
          <a:prstGeom prst="rect">
            <a:avLst/>
          </a:prstGeom>
          <a:noFill/>
        </p:spPr>
      </p:pic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132138" y="1916113"/>
            <a:ext cx="381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ja-JP" altLang="ja-JP" dirty="0"/>
          </a:p>
        </p:txBody>
      </p:sp>
      <p:pic>
        <p:nvPicPr>
          <p:cNvPr id="18440" name="Picture 8" descr="クリックすると新しいウィンドウで開きます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050" y="1773238"/>
            <a:ext cx="5113338" cy="3743325"/>
          </a:xfrm>
          <a:prstGeom prst="rect">
            <a:avLst/>
          </a:prstGeom>
          <a:noFill/>
        </p:spPr>
      </p:pic>
      <p:sp>
        <p:nvSpPr>
          <p:cNvPr id="18449" name="AutoShape 17"/>
          <p:cNvSpPr>
            <a:spLocks noChangeArrowheads="1"/>
          </p:cNvSpPr>
          <p:nvPr/>
        </p:nvSpPr>
        <p:spPr bwMode="auto">
          <a:xfrm>
            <a:off x="2555875" y="5589588"/>
            <a:ext cx="4032250" cy="935037"/>
          </a:xfrm>
          <a:prstGeom prst="horizontalScroll">
            <a:avLst>
              <a:gd name="adj" fmla="val 12500"/>
            </a:avLst>
          </a:prstGeom>
          <a:solidFill>
            <a:srgbClr val="FF99CC"/>
          </a:soli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5400" b="1" dirty="0"/>
              <a:t>ＳＭＡＰ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84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84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3744913" cy="863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ja-JP" sz="3600" b="1" kern="10" dirty="0">
                <a:ln w="603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ＭＳ Ｐゴシック"/>
                <a:ea typeface="ＭＳ Ｐゴシック"/>
              </a:rPr>
              <a:t>Japan's</a:t>
            </a:r>
            <a:endParaRPr lang="ja-JP" altLang="en-US" sz="3600" b="1" kern="10" dirty="0">
              <a:ln w="60325">
                <a:solidFill>
                  <a:srgbClr val="FF00FF"/>
                </a:solidFill>
                <a:round/>
                <a:headEnd/>
                <a:tailEnd/>
              </a:ln>
              <a:solidFill>
                <a:srgbClr val="FF99CC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9395" name="WordArt 3"/>
          <p:cNvSpPr>
            <a:spLocks noChangeArrowheads="1" noChangeShapeType="1" noTextEdit="1"/>
          </p:cNvSpPr>
          <p:nvPr/>
        </p:nvSpPr>
        <p:spPr bwMode="auto">
          <a:xfrm>
            <a:off x="1476375" y="1125538"/>
            <a:ext cx="6264275" cy="1079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ja-JP" sz="3600" b="1" kern="10" dirty="0">
                <a:ln w="508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ＭＳ Ｐゴシック"/>
                <a:ea typeface="ＭＳ Ｐゴシック"/>
              </a:rPr>
              <a:t>goodness</a:t>
            </a:r>
            <a:endParaRPr lang="ja-JP" altLang="en-US" sz="3600" b="1" kern="10" dirty="0">
              <a:ln w="50800">
                <a:solidFill>
                  <a:srgbClr val="FF0000"/>
                </a:solidFill>
                <a:round/>
                <a:headEnd/>
                <a:tailEnd/>
              </a:ln>
              <a:solidFill>
                <a:srgbClr val="FF99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9396" name="AutoShape 4"/>
          <p:cNvSpPr>
            <a:spLocks noChangeArrowheads="1"/>
          </p:cNvSpPr>
          <p:nvPr/>
        </p:nvSpPr>
        <p:spPr bwMode="auto">
          <a:xfrm>
            <a:off x="1692275" y="2276475"/>
            <a:ext cx="5975350" cy="1366838"/>
          </a:xfrm>
          <a:prstGeom prst="wedgeRoundRectCallout">
            <a:avLst>
              <a:gd name="adj1" fmla="val -45352"/>
              <a:gd name="adj2" fmla="val 72764"/>
              <a:gd name="adj3" fmla="val 16667"/>
            </a:avLst>
          </a:prstGeom>
          <a:solidFill>
            <a:srgbClr val="FF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ja-JP" sz="4000" dirty="0">
                <a:solidFill>
                  <a:srgbClr val="0000FF"/>
                </a:solidFill>
              </a:rPr>
              <a:t>What is the average life expectancy of Japan?</a:t>
            </a:r>
          </a:p>
          <a:p>
            <a:pPr algn="ctr"/>
            <a:endParaRPr lang="en-US" altLang="ja-JP" sz="4000" dirty="0"/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124075" y="3860800"/>
            <a:ext cx="66246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600" b="1" dirty="0"/>
              <a:t>①</a:t>
            </a:r>
            <a:r>
              <a:rPr lang="ja-JP" altLang="en-US" sz="3600" b="1" dirty="0"/>
              <a:t>　</a:t>
            </a:r>
            <a:r>
              <a:rPr lang="en-US" altLang="ja-JP" sz="3600" b="1" dirty="0"/>
              <a:t>man: 88.4   woman: 95.3</a:t>
            </a:r>
          </a:p>
          <a:p>
            <a:pPr>
              <a:spcBef>
                <a:spcPct val="50000"/>
              </a:spcBef>
            </a:pPr>
            <a:r>
              <a:rPr lang="en-US" altLang="ja-JP" sz="3600" b="1" dirty="0"/>
              <a:t>②</a:t>
            </a:r>
            <a:r>
              <a:rPr lang="ja-JP" altLang="en-US" sz="3600" b="1" dirty="0"/>
              <a:t>　</a:t>
            </a:r>
            <a:r>
              <a:rPr lang="en-US" altLang="ja-JP" sz="3600" b="1" dirty="0"/>
              <a:t>man: 78.4   woman: 85.3</a:t>
            </a:r>
          </a:p>
          <a:p>
            <a:pPr>
              <a:spcBef>
                <a:spcPct val="50000"/>
              </a:spcBef>
            </a:pPr>
            <a:r>
              <a:rPr lang="en-US" altLang="ja-JP" sz="3600" b="1" dirty="0"/>
              <a:t>③</a:t>
            </a:r>
            <a:r>
              <a:rPr lang="ja-JP" altLang="en-US" sz="3600" b="1" dirty="0"/>
              <a:t>　</a:t>
            </a:r>
            <a:r>
              <a:rPr lang="en-US" altLang="ja-JP" sz="3600" b="1" dirty="0"/>
              <a:t>man: 68.4   woman: 75.3</a:t>
            </a:r>
          </a:p>
        </p:txBody>
      </p:sp>
      <p:pic>
        <p:nvPicPr>
          <p:cNvPr id="59398" name="Picture 6" descr="MCj029828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789363"/>
            <a:ext cx="1849437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39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9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0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0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nimBg="1"/>
      <p:bldP spid="59395" grpId="0" animBg="1"/>
      <p:bldP spid="59396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602" name="Picture 18" descr="3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376613"/>
            <a:ext cx="4643438" cy="3481387"/>
          </a:xfrm>
          <a:noFill/>
          <a:ln/>
        </p:spPr>
      </p:pic>
      <p:pic>
        <p:nvPicPr>
          <p:cNvPr id="67596" name="Picture 12" descr="p1000456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95813" y="0"/>
            <a:ext cx="4548187" cy="3411538"/>
          </a:xfrm>
          <a:noFill/>
          <a:ln/>
        </p:spPr>
      </p:pic>
      <p:sp>
        <p:nvSpPr>
          <p:cNvPr id="67600" name="WordArt 16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7848600" cy="1185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800" kern="10" dirty="0">
                <a:ln w="444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ＭＳ Ｐゴシック"/>
                <a:ea typeface="ＭＳ Ｐゴシック"/>
              </a:rPr>
              <a:t>Japanese food</a:t>
            </a:r>
            <a:endParaRPr lang="ja-JP" altLang="en-US" sz="4800" kern="10" dirty="0">
              <a:ln w="44450">
                <a:solidFill>
                  <a:srgbClr val="FF00FF"/>
                </a:solidFill>
                <a:round/>
                <a:headEnd/>
                <a:tailEnd/>
              </a:ln>
              <a:solidFill>
                <a:srgbClr val="FF99CC"/>
              </a:solidFill>
              <a:latin typeface="ＭＳ Ｐゴシック"/>
              <a:ea typeface="ＭＳ Ｐゴシック"/>
            </a:endParaRPr>
          </a:p>
        </p:txBody>
      </p:sp>
      <p:pic>
        <p:nvPicPr>
          <p:cNvPr id="67621" name="Picture 37" descr="MCj0344846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4076700"/>
            <a:ext cx="2519363" cy="2354263"/>
          </a:xfrm>
          <a:prstGeom prst="rect">
            <a:avLst/>
          </a:prstGeom>
          <a:noFill/>
        </p:spPr>
      </p:pic>
      <p:sp>
        <p:nvSpPr>
          <p:cNvPr id="67625" name="AutoShape 41"/>
          <p:cNvSpPr>
            <a:spLocks noChangeArrowheads="1"/>
          </p:cNvSpPr>
          <p:nvPr/>
        </p:nvSpPr>
        <p:spPr bwMode="auto">
          <a:xfrm>
            <a:off x="827088" y="1628775"/>
            <a:ext cx="3816350" cy="2376488"/>
          </a:xfrm>
          <a:prstGeom prst="wedgeEllipseCallout">
            <a:avLst>
              <a:gd name="adj1" fmla="val 80574"/>
              <a:gd name="adj2" fmla="val 52069"/>
            </a:avLst>
          </a:prstGeom>
          <a:noFill/>
          <a:ln w="222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 altLang="ja-JP" sz="2400" dirty="0"/>
          </a:p>
          <a:p>
            <a:pPr algn="ctr"/>
            <a:r>
              <a:rPr lang="en-US" altLang="ja-JP" sz="4400" dirty="0"/>
              <a:t>Yummy</a:t>
            </a:r>
            <a:r>
              <a:rPr lang="en-US" altLang="ja-JP" sz="4400" dirty="0">
                <a:solidFill>
                  <a:srgbClr val="FF3300"/>
                </a:solidFill>
              </a:rPr>
              <a:t>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cific">
  <a:themeElements>
    <a:clrScheme name="pacific 1">
      <a:dk1>
        <a:srgbClr val="006359"/>
      </a:dk1>
      <a:lt1>
        <a:srgbClr val="FFFFFF"/>
      </a:lt1>
      <a:dk2>
        <a:srgbClr val="00B7A5"/>
      </a:dk2>
      <a:lt2>
        <a:srgbClr val="F6F98B"/>
      </a:lt2>
      <a:accent1>
        <a:srgbClr val="E2A57C"/>
      </a:accent1>
      <a:accent2>
        <a:srgbClr val="7C89CC"/>
      </a:accent2>
      <a:accent3>
        <a:srgbClr val="AAD8CF"/>
      </a:accent3>
      <a:accent4>
        <a:srgbClr val="DADADA"/>
      </a:accent4>
      <a:accent5>
        <a:srgbClr val="EECFBF"/>
      </a:accent5>
      <a:accent6>
        <a:srgbClr val="707CB9"/>
      </a:accent6>
      <a:hlink>
        <a:srgbClr val="C65495"/>
      </a:hlink>
      <a:folHlink>
        <a:srgbClr val="78CCBA"/>
      </a:folHlink>
    </a:clrScheme>
    <a:fontScheme name="pacific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cific 1">
        <a:dk1>
          <a:srgbClr val="006359"/>
        </a:dk1>
        <a:lt1>
          <a:srgbClr val="FFFFFF"/>
        </a:lt1>
        <a:dk2>
          <a:srgbClr val="00B7A5"/>
        </a:dk2>
        <a:lt2>
          <a:srgbClr val="F6F98B"/>
        </a:lt2>
        <a:accent1>
          <a:srgbClr val="E2A57C"/>
        </a:accent1>
        <a:accent2>
          <a:srgbClr val="7C89CC"/>
        </a:accent2>
        <a:accent3>
          <a:srgbClr val="AAD8CF"/>
        </a:accent3>
        <a:accent4>
          <a:srgbClr val="DADADA"/>
        </a:accent4>
        <a:accent5>
          <a:srgbClr val="EECFBF"/>
        </a:accent5>
        <a:accent6>
          <a:srgbClr val="707CB9"/>
        </a:accent6>
        <a:hlink>
          <a:srgbClr val="C65495"/>
        </a:hlink>
        <a:folHlink>
          <a:srgbClr val="78C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cific 2">
        <a:dk1>
          <a:srgbClr val="000000"/>
        </a:dk1>
        <a:lt1>
          <a:srgbClr val="FFFFFF"/>
        </a:lt1>
        <a:dk2>
          <a:srgbClr val="800000"/>
        </a:dk2>
        <a:lt2>
          <a:srgbClr val="F5E9D7"/>
        </a:lt2>
        <a:accent1>
          <a:srgbClr val="FF9966"/>
        </a:accent1>
        <a:accent2>
          <a:srgbClr val="FF3399"/>
        </a:accent2>
        <a:accent3>
          <a:srgbClr val="FFFFFF"/>
        </a:accent3>
        <a:accent4>
          <a:srgbClr val="000000"/>
        </a:accent4>
        <a:accent5>
          <a:srgbClr val="FFCAB8"/>
        </a:accent5>
        <a:accent6>
          <a:srgbClr val="E72D8A"/>
        </a:accent6>
        <a:hlink>
          <a:srgbClr val="FF99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3">
        <a:dk1>
          <a:srgbClr val="000000"/>
        </a:dk1>
        <a:lt1>
          <a:srgbClr val="EAEAEA"/>
        </a:lt1>
        <a:dk2>
          <a:srgbClr val="000000"/>
        </a:dk2>
        <a:lt2>
          <a:srgbClr val="F8F8F8"/>
        </a:lt2>
        <a:accent1>
          <a:srgbClr val="C0C0C0"/>
        </a:accent1>
        <a:accent2>
          <a:srgbClr val="808080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4">
        <a:dk1>
          <a:srgbClr val="642842"/>
        </a:dk1>
        <a:lt1>
          <a:srgbClr val="FFFFFF"/>
        </a:lt1>
        <a:dk2>
          <a:srgbClr val="AF4572"/>
        </a:dk2>
        <a:lt2>
          <a:srgbClr val="FCE79D"/>
        </a:lt2>
        <a:accent1>
          <a:srgbClr val="F49100"/>
        </a:accent1>
        <a:accent2>
          <a:srgbClr val="89AD65"/>
        </a:accent2>
        <a:accent3>
          <a:srgbClr val="D4B0BC"/>
        </a:accent3>
        <a:accent4>
          <a:srgbClr val="DADADA"/>
        </a:accent4>
        <a:accent5>
          <a:srgbClr val="F8C7AA"/>
        </a:accent5>
        <a:accent6>
          <a:srgbClr val="7C9C5B"/>
        </a:accent6>
        <a:hlink>
          <a:srgbClr val="CCECFF"/>
        </a:hlink>
        <a:folHlink>
          <a:srgbClr val="91A2D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cific 5">
        <a:dk1>
          <a:srgbClr val="321900"/>
        </a:dk1>
        <a:lt1>
          <a:srgbClr val="E8AB82"/>
        </a:lt1>
        <a:dk2>
          <a:srgbClr val="FFEAD5"/>
        </a:dk2>
        <a:lt2>
          <a:srgbClr val="C18A65"/>
        </a:lt2>
        <a:accent1>
          <a:srgbClr val="E5CE79"/>
        </a:accent1>
        <a:accent2>
          <a:srgbClr val="B6BF5F"/>
        </a:accent2>
        <a:accent3>
          <a:srgbClr val="F2D2C1"/>
        </a:accent3>
        <a:accent4>
          <a:srgbClr val="291400"/>
        </a:accent4>
        <a:accent5>
          <a:srgbClr val="F0E3BE"/>
        </a:accent5>
        <a:accent6>
          <a:srgbClr val="A5AD55"/>
        </a:accent6>
        <a:hlink>
          <a:srgbClr val="F0E2E0"/>
        </a:hlink>
        <a:folHlink>
          <a:srgbClr val="A543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6">
        <a:dk1>
          <a:srgbClr val="000000"/>
        </a:dk1>
        <a:lt1>
          <a:srgbClr val="FFFFCC"/>
        </a:lt1>
        <a:dk2>
          <a:srgbClr val="333300"/>
        </a:dk2>
        <a:lt2>
          <a:srgbClr val="BAB870"/>
        </a:lt2>
        <a:accent1>
          <a:srgbClr val="7AA94F"/>
        </a:accent1>
        <a:accent2>
          <a:srgbClr val="FFFF99"/>
        </a:accent2>
        <a:accent3>
          <a:srgbClr val="FFFFE2"/>
        </a:accent3>
        <a:accent4>
          <a:srgbClr val="000000"/>
        </a:accent4>
        <a:accent5>
          <a:srgbClr val="BED1B2"/>
        </a:accent5>
        <a:accent6>
          <a:srgbClr val="E7E78A"/>
        </a:accent6>
        <a:hlink>
          <a:srgbClr val="4D4D4D"/>
        </a:hlink>
        <a:folHlink>
          <a:srgbClr val="887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7">
        <a:dk1>
          <a:srgbClr val="000000"/>
        </a:dk1>
        <a:lt1>
          <a:srgbClr val="9ACE76"/>
        </a:lt1>
        <a:dk2>
          <a:srgbClr val="006600"/>
        </a:dk2>
        <a:lt2>
          <a:srgbClr val="68A83C"/>
        </a:lt2>
        <a:accent1>
          <a:srgbClr val="E5B479"/>
        </a:accent1>
        <a:accent2>
          <a:srgbClr val="C2AC5C"/>
        </a:accent2>
        <a:accent3>
          <a:srgbClr val="CAE3BD"/>
        </a:accent3>
        <a:accent4>
          <a:srgbClr val="000000"/>
        </a:accent4>
        <a:accent5>
          <a:srgbClr val="F0D6BE"/>
        </a:accent5>
        <a:accent6>
          <a:srgbClr val="B09B53"/>
        </a:accent6>
        <a:hlink>
          <a:srgbClr val="A25A4E"/>
        </a:hlink>
        <a:folHlink>
          <a:srgbClr val="CD859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8">
        <a:dk1>
          <a:srgbClr val="2A547E"/>
        </a:dk1>
        <a:lt1>
          <a:srgbClr val="FFFFFF"/>
        </a:lt1>
        <a:dk2>
          <a:srgbClr val="4E89C4"/>
        </a:dk2>
        <a:lt2>
          <a:srgbClr val="CCECFF"/>
        </a:lt2>
        <a:accent1>
          <a:srgbClr val="31B5C3"/>
        </a:accent1>
        <a:accent2>
          <a:srgbClr val="89AD65"/>
        </a:accent2>
        <a:accent3>
          <a:srgbClr val="B2C4DE"/>
        </a:accent3>
        <a:accent4>
          <a:srgbClr val="DADADA"/>
        </a:accent4>
        <a:accent5>
          <a:srgbClr val="ADD7DE"/>
        </a:accent5>
        <a:accent6>
          <a:srgbClr val="7C9C5B"/>
        </a:accent6>
        <a:hlink>
          <a:srgbClr val="D1C79D"/>
        </a:hlink>
        <a:folHlink>
          <a:srgbClr val="C0D5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cific 9">
        <a:dk1>
          <a:srgbClr val="000000"/>
        </a:dk1>
        <a:lt1>
          <a:srgbClr val="CCECFF"/>
        </a:lt1>
        <a:dk2>
          <a:srgbClr val="003399"/>
        </a:dk2>
        <a:lt2>
          <a:srgbClr val="FFFFFF"/>
        </a:lt2>
        <a:accent1>
          <a:srgbClr val="E3B5DF"/>
        </a:accent1>
        <a:accent2>
          <a:srgbClr val="B0E0CE"/>
        </a:accent2>
        <a:accent3>
          <a:srgbClr val="E2F4FF"/>
        </a:accent3>
        <a:accent4>
          <a:srgbClr val="000000"/>
        </a:accent4>
        <a:accent5>
          <a:srgbClr val="EFD7EC"/>
        </a:accent5>
        <a:accent6>
          <a:srgbClr val="9FCBBA"/>
        </a:accent6>
        <a:hlink>
          <a:srgbClr val="D7B18F"/>
        </a:hlink>
        <a:folHlink>
          <a:srgbClr val="78B5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PACIFIC</Template>
  <TotalTime>527</TotalTime>
  <Words>75</Words>
  <Application>Microsoft Office PowerPoint</Application>
  <PresentationFormat>画面に合わせる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11</vt:i4>
      </vt:variant>
    </vt:vector>
  </HeadingPairs>
  <TitlesOfParts>
    <vt:vector size="13" baseType="lpstr">
      <vt:lpstr>標準デザイン</vt:lpstr>
      <vt:lpstr>pacific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</vt:vector>
  </TitlesOfParts>
  <Company>福岡県立香住丘高等学校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19</cp:revision>
  <dcterms:created xsi:type="dcterms:W3CDTF">2007-06-29T07:41:01Z</dcterms:created>
  <dcterms:modified xsi:type="dcterms:W3CDTF">2010-11-07T10:57:20Z</dcterms:modified>
</cp:coreProperties>
</file>